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0"/>
  </p:notesMasterIdLst>
  <p:sldIdLst>
    <p:sldId id="3172" r:id="rId2"/>
    <p:sldId id="3209" r:id="rId3"/>
    <p:sldId id="3202" r:id="rId4"/>
    <p:sldId id="3283" r:id="rId5"/>
    <p:sldId id="3284" r:id="rId6"/>
    <p:sldId id="3285" r:id="rId7"/>
    <p:sldId id="3286" r:id="rId8"/>
    <p:sldId id="3293" r:id="rId9"/>
    <p:sldId id="3294" r:id="rId10"/>
    <p:sldId id="3295" r:id="rId11"/>
    <p:sldId id="3287" r:id="rId12"/>
    <p:sldId id="3255" r:id="rId13"/>
    <p:sldId id="3289" r:id="rId14"/>
    <p:sldId id="3256" r:id="rId15"/>
    <p:sldId id="3258" r:id="rId16"/>
    <p:sldId id="3259" r:id="rId17"/>
    <p:sldId id="3280" r:id="rId18"/>
    <p:sldId id="3281" r:id="rId19"/>
    <p:sldId id="3224" r:id="rId20"/>
    <p:sldId id="3252" r:id="rId21"/>
    <p:sldId id="3296" r:id="rId22"/>
    <p:sldId id="3297" r:id="rId23"/>
    <p:sldId id="3298" r:id="rId24"/>
    <p:sldId id="3299" r:id="rId25"/>
    <p:sldId id="3300" r:id="rId26"/>
    <p:sldId id="3301" r:id="rId27"/>
    <p:sldId id="3278" r:id="rId28"/>
    <p:sldId id="320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6AB"/>
    <a:srgbClr val="FFEFEF"/>
    <a:srgbClr val="A5AB81"/>
    <a:srgbClr val="4DA19B"/>
    <a:srgbClr val="95C0EB"/>
    <a:srgbClr val="297FD5"/>
    <a:srgbClr val="00B0F0"/>
    <a:srgbClr val="005A9E"/>
    <a:srgbClr val="347ED8"/>
    <a:srgbClr val="569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38" autoAdjust="0"/>
  </p:normalViewPr>
  <p:slideViewPr>
    <p:cSldViewPr snapToGrid="0" showGuides="1">
      <p:cViewPr varScale="1">
        <p:scale>
          <a:sx n="80" d="100"/>
          <a:sy n="80" d="100"/>
        </p:scale>
        <p:origin x="401" y="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5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5A8F4-48CE-4529-A643-898E96B4751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C0C49C8-1768-4FF8-944E-44C103D68444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当套用样式无效时，可先清除格式，再重新套用样式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670957-FD13-469B-9642-399BB10CD7D8}" type="parTrans" cxnId="{2727938F-7C45-4B6C-B49D-7823C900FC4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D7BE57-649C-489F-A941-403C6E3A0721}" type="sibTrans" cxnId="{2727938F-7C45-4B6C-B49D-7823C900FC4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F3BDA-F5DE-4012-BA26-16EA7FCC48DF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图片和图注，表格和表注应该位于同一页，可设置图片和表注的样式“与下段同页”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F383DD-293F-497A-A298-DD7AB3F5DE6E}" type="parTrans" cxnId="{1C0DAF21-0FCF-40B0-BF0C-50C7E93E86D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C9DD93-CA2D-49C9-98FD-833DCFEB5D66}" type="sibTrans" cxnId="{1C0DAF21-0FCF-40B0-BF0C-50C7E93E86D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C1CF1-05CB-485B-A9F6-ACEC8A560147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若希望每章由新的一页开始，不要插入分页符或分节符，直接设置标题样式“段前分页”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91A9C7-B707-4288-B65D-15EB1CAEA269}" type="parTrans" cxnId="{C60629F1-686B-46F3-9B6F-9D855BC8F0C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A5DC6D-0832-46F5-97B4-757C11516079}" type="sibTrans" cxnId="{C60629F1-686B-46F3-9B6F-9D855BC8F0C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866E1C-1F91-41C9-8992-CE3DA46ACBF2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对于一些单位符号、化学元素，上下标需要设置为样式，不要手动修改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0C18D6-8AA9-4CA5-8F0E-60D6B2D1B196}" type="parTrans" cxnId="{70E4632A-0F2F-4DB4-BB23-7F7204F10A14}">
      <dgm:prSet/>
      <dgm:spPr/>
      <dgm:t>
        <a:bodyPr/>
        <a:lstStyle/>
        <a:p>
          <a:endParaRPr lang="zh-CN" altLang="en-US"/>
        </a:p>
      </dgm:t>
    </dgm:pt>
    <dgm:pt modelId="{2D90297D-5395-423C-9981-C4C8EB035E05}" type="sibTrans" cxnId="{70E4632A-0F2F-4DB4-BB23-7F7204F10A14}">
      <dgm:prSet/>
      <dgm:spPr/>
      <dgm:t>
        <a:bodyPr/>
        <a:lstStyle/>
        <a:p>
          <a:endParaRPr lang="zh-CN" altLang="en-US"/>
        </a:p>
      </dgm:t>
    </dgm:pt>
    <dgm:pt modelId="{04BD5A71-5D91-42D1-9E7E-94E3FB74F7B8}" type="pres">
      <dgm:prSet presAssocID="{A2F5A8F4-48CE-4529-A643-898E96B4751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C1D87A-7C09-49F0-8CD3-250CE148B646}" type="pres">
      <dgm:prSet presAssocID="{BC0C49C8-1768-4FF8-944E-44C103D68444}" presName="parentLin" presStyleCnt="0"/>
      <dgm:spPr/>
    </dgm:pt>
    <dgm:pt modelId="{D7F0FF12-A151-426B-A98E-9ADBDA83A929}" type="pres">
      <dgm:prSet presAssocID="{BC0C49C8-1768-4FF8-944E-44C103D68444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0767523-5E54-49FB-B44F-AEA225BEBC68}" type="pres">
      <dgm:prSet presAssocID="{BC0C49C8-1768-4FF8-944E-44C103D68444}" presName="parentText" presStyleLbl="node1" presStyleIdx="0" presStyleCnt="4" custScaleX="13026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A7B7EF-4CC9-450B-8E74-F10586DD7105}" type="pres">
      <dgm:prSet presAssocID="{BC0C49C8-1768-4FF8-944E-44C103D68444}" presName="negativeSpace" presStyleCnt="0"/>
      <dgm:spPr/>
    </dgm:pt>
    <dgm:pt modelId="{E95DBB91-D932-4022-AAE9-6084C5057645}" type="pres">
      <dgm:prSet presAssocID="{BC0C49C8-1768-4FF8-944E-44C103D68444}" presName="childText" presStyleLbl="conFgAcc1" presStyleIdx="0" presStyleCnt="4">
        <dgm:presLayoutVars>
          <dgm:bulletEnabled val="1"/>
        </dgm:presLayoutVars>
      </dgm:prSet>
      <dgm:spPr/>
    </dgm:pt>
    <dgm:pt modelId="{557388FC-C3EE-4B8D-977A-B6440789BC42}" type="pres">
      <dgm:prSet presAssocID="{D6D7BE57-649C-489F-A941-403C6E3A0721}" presName="spaceBetweenRectangles" presStyleCnt="0"/>
      <dgm:spPr/>
    </dgm:pt>
    <dgm:pt modelId="{69F31B8F-5D4F-45C9-A43A-090B8DCA4E35}" type="pres">
      <dgm:prSet presAssocID="{165F3BDA-F5DE-4012-BA26-16EA7FCC48DF}" presName="parentLin" presStyleCnt="0"/>
      <dgm:spPr/>
    </dgm:pt>
    <dgm:pt modelId="{9E2D438B-AB68-4332-BF95-8C610A015BEC}" type="pres">
      <dgm:prSet presAssocID="{165F3BDA-F5DE-4012-BA26-16EA7FCC48DF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68E3F939-48EC-4260-9FBA-2CD5FD7E7313}" type="pres">
      <dgm:prSet presAssocID="{165F3BDA-F5DE-4012-BA26-16EA7FCC48DF}" presName="parentText" presStyleLbl="node1" presStyleIdx="1" presStyleCnt="4" custScaleX="13026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3995B-7154-4A22-AD25-58192C28EBD8}" type="pres">
      <dgm:prSet presAssocID="{165F3BDA-F5DE-4012-BA26-16EA7FCC48DF}" presName="negativeSpace" presStyleCnt="0"/>
      <dgm:spPr/>
    </dgm:pt>
    <dgm:pt modelId="{D493B91D-8633-491F-921A-AD19B2DF25A4}" type="pres">
      <dgm:prSet presAssocID="{165F3BDA-F5DE-4012-BA26-16EA7FCC48DF}" presName="childText" presStyleLbl="conFgAcc1" presStyleIdx="1" presStyleCnt="4">
        <dgm:presLayoutVars>
          <dgm:bulletEnabled val="1"/>
        </dgm:presLayoutVars>
      </dgm:prSet>
      <dgm:spPr/>
    </dgm:pt>
    <dgm:pt modelId="{F434C4B4-C775-43FE-B608-62B7683F2F2B}" type="pres">
      <dgm:prSet presAssocID="{48C9DD93-CA2D-49C9-98FD-833DCFEB5D66}" presName="spaceBetweenRectangles" presStyleCnt="0"/>
      <dgm:spPr/>
    </dgm:pt>
    <dgm:pt modelId="{13C97890-7992-442E-90D9-81DE82257002}" type="pres">
      <dgm:prSet presAssocID="{3F6C1CF1-05CB-485B-A9F6-ACEC8A560147}" presName="parentLin" presStyleCnt="0"/>
      <dgm:spPr/>
    </dgm:pt>
    <dgm:pt modelId="{DE24FD73-07D3-499B-90AD-8B302ECAE8C2}" type="pres">
      <dgm:prSet presAssocID="{3F6C1CF1-05CB-485B-A9F6-ACEC8A560147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737024A-E1D8-4364-85D3-F07A31BFBC8C}" type="pres">
      <dgm:prSet presAssocID="{3F6C1CF1-05CB-485B-A9F6-ACEC8A560147}" presName="parentText" presStyleLbl="node1" presStyleIdx="2" presStyleCnt="4" custScaleX="13026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2103B6-97D5-41CE-836B-F215AD91C9F0}" type="pres">
      <dgm:prSet presAssocID="{3F6C1CF1-05CB-485B-A9F6-ACEC8A560147}" presName="negativeSpace" presStyleCnt="0"/>
      <dgm:spPr/>
    </dgm:pt>
    <dgm:pt modelId="{B2FE43CC-BA93-4227-A422-6BCDB8B6FAE2}" type="pres">
      <dgm:prSet presAssocID="{3F6C1CF1-05CB-485B-A9F6-ACEC8A560147}" presName="childText" presStyleLbl="conFgAcc1" presStyleIdx="2" presStyleCnt="4">
        <dgm:presLayoutVars>
          <dgm:bulletEnabled val="1"/>
        </dgm:presLayoutVars>
      </dgm:prSet>
      <dgm:spPr/>
    </dgm:pt>
    <dgm:pt modelId="{89E8D05B-EAB7-46A7-A01B-57CAEF89F281}" type="pres">
      <dgm:prSet presAssocID="{13A5DC6D-0832-46F5-97B4-757C11516079}" presName="spaceBetweenRectangles" presStyleCnt="0"/>
      <dgm:spPr/>
    </dgm:pt>
    <dgm:pt modelId="{63C84A7A-ED02-45AC-9971-8E3399BD0E2F}" type="pres">
      <dgm:prSet presAssocID="{EA866E1C-1F91-41C9-8992-CE3DA46ACBF2}" presName="parentLin" presStyleCnt="0"/>
      <dgm:spPr/>
    </dgm:pt>
    <dgm:pt modelId="{F732C096-7667-4A73-8C22-210A8FF08847}" type="pres">
      <dgm:prSet presAssocID="{EA866E1C-1F91-41C9-8992-CE3DA46ACBF2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30176D1A-F928-4AC9-B130-EFD5CBEDB113}" type="pres">
      <dgm:prSet presAssocID="{EA866E1C-1F91-41C9-8992-CE3DA46ACBF2}" presName="parentText" presStyleLbl="node1" presStyleIdx="3" presStyleCnt="4" custScaleX="12999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2E712-D6D3-47D5-965E-24D1A31B90B1}" type="pres">
      <dgm:prSet presAssocID="{EA866E1C-1F91-41C9-8992-CE3DA46ACBF2}" presName="negativeSpace" presStyleCnt="0"/>
      <dgm:spPr/>
    </dgm:pt>
    <dgm:pt modelId="{55929F30-E8C4-4653-BA67-604C57AC71F9}" type="pres">
      <dgm:prSet presAssocID="{EA866E1C-1F91-41C9-8992-CE3DA46ACBF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A253429-D60B-44A3-9D0D-72C14C3E9855}" type="presOf" srcId="{165F3BDA-F5DE-4012-BA26-16EA7FCC48DF}" destId="{9E2D438B-AB68-4332-BF95-8C610A015BEC}" srcOrd="0" destOrd="0" presId="urn:microsoft.com/office/officeart/2005/8/layout/list1"/>
    <dgm:cxn modelId="{87E0C5FB-6B13-46ED-AFEE-3DB9C90A988A}" type="presOf" srcId="{BC0C49C8-1768-4FF8-944E-44C103D68444}" destId="{A0767523-5E54-49FB-B44F-AEA225BEBC68}" srcOrd="1" destOrd="0" presId="urn:microsoft.com/office/officeart/2005/8/layout/list1"/>
    <dgm:cxn modelId="{C60629F1-686B-46F3-9B6F-9D855BC8F0C4}" srcId="{A2F5A8F4-48CE-4529-A643-898E96B4751F}" destId="{3F6C1CF1-05CB-485B-A9F6-ACEC8A560147}" srcOrd="2" destOrd="0" parTransId="{CD91A9C7-B707-4288-B65D-15EB1CAEA269}" sibTransId="{13A5DC6D-0832-46F5-97B4-757C11516079}"/>
    <dgm:cxn modelId="{7FAFB60D-B576-4AA9-A4BB-F5DEE997DD88}" type="presOf" srcId="{A2F5A8F4-48CE-4529-A643-898E96B4751F}" destId="{04BD5A71-5D91-42D1-9E7E-94E3FB74F7B8}" srcOrd="0" destOrd="0" presId="urn:microsoft.com/office/officeart/2005/8/layout/list1"/>
    <dgm:cxn modelId="{0DBF41B7-9861-4B18-9EE2-BF43B07B8DC3}" type="presOf" srcId="{EA866E1C-1F91-41C9-8992-CE3DA46ACBF2}" destId="{30176D1A-F928-4AC9-B130-EFD5CBEDB113}" srcOrd="1" destOrd="0" presId="urn:microsoft.com/office/officeart/2005/8/layout/list1"/>
    <dgm:cxn modelId="{176A35C1-3B6D-46F9-9F93-5455ACB98E21}" type="presOf" srcId="{165F3BDA-F5DE-4012-BA26-16EA7FCC48DF}" destId="{68E3F939-48EC-4260-9FBA-2CD5FD7E7313}" srcOrd="1" destOrd="0" presId="urn:microsoft.com/office/officeart/2005/8/layout/list1"/>
    <dgm:cxn modelId="{1C0DAF21-0FCF-40B0-BF0C-50C7E93E86D1}" srcId="{A2F5A8F4-48CE-4529-A643-898E96B4751F}" destId="{165F3BDA-F5DE-4012-BA26-16EA7FCC48DF}" srcOrd="1" destOrd="0" parTransId="{D3F383DD-293F-497A-A298-DD7AB3F5DE6E}" sibTransId="{48C9DD93-CA2D-49C9-98FD-833DCFEB5D66}"/>
    <dgm:cxn modelId="{303BA953-B83B-478F-BFF9-8DE81AE6D17B}" type="presOf" srcId="{EA866E1C-1F91-41C9-8992-CE3DA46ACBF2}" destId="{F732C096-7667-4A73-8C22-210A8FF08847}" srcOrd="0" destOrd="0" presId="urn:microsoft.com/office/officeart/2005/8/layout/list1"/>
    <dgm:cxn modelId="{70E4632A-0F2F-4DB4-BB23-7F7204F10A14}" srcId="{A2F5A8F4-48CE-4529-A643-898E96B4751F}" destId="{EA866E1C-1F91-41C9-8992-CE3DA46ACBF2}" srcOrd="3" destOrd="0" parTransId="{810C18D6-8AA9-4CA5-8F0E-60D6B2D1B196}" sibTransId="{2D90297D-5395-423C-9981-C4C8EB035E05}"/>
    <dgm:cxn modelId="{D54CA6D9-BE03-460C-81AB-1D380602F0C8}" type="presOf" srcId="{3F6C1CF1-05CB-485B-A9F6-ACEC8A560147}" destId="{2737024A-E1D8-4364-85D3-F07A31BFBC8C}" srcOrd="1" destOrd="0" presId="urn:microsoft.com/office/officeart/2005/8/layout/list1"/>
    <dgm:cxn modelId="{5986F1B1-C84D-4AE8-B4E5-AB5DCF7B81EF}" type="presOf" srcId="{3F6C1CF1-05CB-485B-A9F6-ACEC8A560147}" destId="{DE24FD73-07D3-499B-90AD-8B302ECAE8C2}" srcOrd="0" destOrd="0" presId="urn:microsoft.com/office/officeart/2005/8/layout/list1"/>
    <dgm:cxn modelId="{2727938F-7C45-4B6C-B49D-7823C900FC4C}" srcId="{A2F5A8F4-48CE-4529-A643-898E96B4751F}" destId="{BC0C49C8-1768-4FF8-944E-44C103D68444}" srcOrd="0" destOrd="0" parTransId="{29670957-FD13-469B-9642-399BB10CD7D8}" sibTransId="{D6D7BE57-649C-489F-A941-403C6E3A0721}"/>
    <dgm:cxn modelId="{17EB0112-B8A2-4DCF-A3B0-8F476BBF4712}" type="presOf" srcId="{BC0C49C8-1768-4FF8-944E-44C103D68444}" destId="{D7F0FF12-A151-426B-A98E-9ADBDA83A929}" srcOrd="0" destOrd="0" presId="urn:microsoft.com/office/officeart/2005/8/layout/list1"/>
    <dgm:cxn modelId="{0537142B-FC2C-4F34-BED8-944FA1C5AB19}" type="presParOf" srcId="{04BD5A71-5D91-42D1-9E7E-94E3FB74F7B8}" destId="{9AC1D87A-7C09-49F0-8CD3-250CE148B646}" srcOrd="0" destOrd="0" presId="urn:microsoft.com/office/officeart/2005/8/layout/list1"/>
    <dgm:cxn modelId="{556183B6-1EB1-42DD-BF42-04DE2721E6F8}" type="presParOf" srcId="{9AC1D87A-7C09-49F0-8CD3-250CE148B646}" destId="{D7F0FF12-A151-426B-A98E-9ADBDA83A929}" srcOrd="0" destOrd="0" presId="urn:microsoft.com/office/officeart/2005/8/layout/list1"/>
    <dgm:cxn modelId="{CE639D4A-8CC2-42A1-BE7D-8D82FFA5BA19}" type="presParOf" srcId="{9AC1D87A-7C09-49F0-8CD3-250CE148B646}" destId="{A0767523-5E54-49FB-B44F-AEA225BEBC68}" srcOrd="1" destOrd="0" presId="urn:microsoft.com/office/officeart/2005/8/layout/list1"/>
    <dgm:cxn modelId="{7A07FA6B-00B6-4A0E-8207-039324E413BE}" type="presParOf" srcId="{04BD5A71-5D91-42D1-9E7E-94E3FB74F7B8}" destId="{A1A7B7EF-4CC9-450B-8E74-F10586DD7105}" srcOrd="1" destOrd="0" presId="urn:microsoft.com/office/officeart/2005/8/layout/list1"/>
    <dgm:cxn modelId="{0A68D2DC-DF30-47D5-862B-E1F0CC4BD2A0}" type="presParOf" srcId="{04BD5A71-5D91-42D1-9E7E-94E3FB74F7B8}" destId="{E95DBB91-D932-4022-AAE9-6084C5057645}" srcOrd="2" destOrd="0" presId="urn:microsoft.com/office/officeart/2005/8/layout/list1"/>
    <dgm:cxn modelId="{0A9484A2-BDDE-43DE-992F-9FFF10D5DB68}" type="presParOf" srcId="{04BD5A71-5D91-42D1-9E7E-94E3FB74F7B8}" destId="{557388FC-C3EE-4B8D-977A-B6440789BC42}" srcOrd="3" destOrd="0" presId="urn:microsoft.com/office/officeart/2005/8/layout/list1"/>
    <dgm:cxn modelId="{AA3B941D-CB92-4741-8A9A-EB4E01001BE6}" type="presParOf" srcId="{04BD5A71-5D91-42D1-9E7E-94E3FB74F7B8}" destId="{69F31B8F-5D4F-45C9-A43A-090B8DCA4E35}" srcOrd="4" destOrd="0" presId="urn:microsoft.com/office/officeart/2005/8/layout/list1"/>
    <dgm:cxn modelId="{FCB695C7-3143-4A9B-8561-CEC4EB5C483C}" type="presParOf" srcId="{69F31B8F-5D4F-45C9-A43A-090B8DCA4E35}" destId="{9E2D438B-AB68-4332-BF95-8C610A015BEC}" srcOrd="0" destOrd="0" presId="urn:microsoft.com/office/officeart/2005/8/layout/list1"/>
    <dgm:cxn modelId="{139A844F-4BB9-4C25-BE8E-F004AE515FAF}" type="presParOf" srcId="{69F31B8F-5D4F-45C9-A43A-090B8DCA4E35}" destId="{68E3F939-48EC-4260-9FBA-2CD5FD7E7313}" srcOrd="1" destOrd="0" presId="urn:microsoft.com/office/officeart/2005/8/layout/list1"/>
    <dgm:cxn modelId="{E34B9CC2-4B35-43ED-B21B-4725321C1A09}" type="presParOf" srcId="{04BD5A71-5D91-42D1-9E7E-94E3FB74F7B8}" destId="{8D33995B-7154-4A22-AD25-58192C28EBD8}" srcOrd="5" destOrd="0" presId="urn:microsoft.com/office/officeart/2005/8/layout/list1"/>
    <dgm:cxn modelId="{27EE2C3E-2FCC-48CB-8BCF-BD066BBB0A21}" type="presParOf" srcId="{04BD5A71-5D91-42D1-9E7E-94E3FB74F7B8}" destId="{D493B91D-8633-491F-921A-AD19B2DF25A4}" srcOrd="6" destOrd="0" presId="urn:microsoft.com/office/officeart/2005/8/layout/list1"/>
    <dgm:cxn modelId="{8A4F7181-262E-456D-A1C5-F4E9FB50CE8D}" type="presParOf" srcId="{04BD5A71-5D91-42D1-9E7E-94E3FB74F7B8}" destId="{F434C4B4-C775-43FE-B608-62B7683F2F2B}" srcOrd="7" destOrd="0" presId="urn:microsoft.com/office/officeart/2005/8/layout/list1"/>
    <dgm:cxn modelId="{C7F6D916-1123-4534-A089-2C5DCF2C4FCE}" type="presParOf" srcId="{04BD5A71-5D91-42D1-9E7E-94E3FB74F7B8}" destId="{13C97890-7992-442E-90D9-81DE82257002}" srcOrd="8" destOrd="0" presId="urn:microsoft.com/office/officeart/2005/8/layout/list1"/>
    <dgm:cxn modelId="{B996DA15-BF21-4C71-A03F-82FA8C81CE74}" type="presParOf" srcId="{13C97890-7992-442E-90D9-81DE82257002}" destId="{DE24FD73-07D3-499B-90AD-8B302ECAE8C2}" srcOrd="0" destOrd="0" presId="urn:microsoft.com/office/officeart/2005/8/layout/list1"/>
    <dgm:cxn modelId="{379CEB03-0C1B-44B6-8F69-F3C174541570}" type="presParOf" srcId="{13C97890-7992-442E-90D9-81DE82257002}" destId="{2737024A-E1D8-4364-85D3-F07A31BFBC8C}" srcOrd="1" destOrd="0" presId="urn:microsoft.com/office/officeart/2005/8/layout/list1"/>
    <dgm:cxn modelId="{A84CFCE8-8A8F-497A-8127-BCA02AB4E084}" type="presParOf" srcId="{04BD5A71-5D91-42D1-9E7E-94E3FB74F7B8}" destId="{B42103B6-97D5-41CE-836B-F215AD91C9F0}" srcOrd="9" destOrd="0" presId="urn:microsoft.com/office/officeart/2005/8/layout/list1"/>
    <dgm:cxn modelId="{6113B3B9-72E6-42EC-BAA4-449133C76187}" type="presParOf" srcId="{04BD5A71-5D91-42D1-9E7E-94E3FB74F7B8}" destId="{B2FE43CC-BA93-4227-A422-6BCDB8B6FAE2}" srcOrd="10" destOrd="0" presId="urn:microsoft.com/office/officeart/2005/8/layout/list1"/>
    <dgm:cxn modelId="{5B5D1C9D-1D6C-45C6-8E25-F9FE3F414FF1}" type="presParOf" srcId="{04BD5A71-5D91-42D1-9E7E-94E3FB74F7B8}" destId="{89E8D05B-EAB7-46A7-A01B-57CAEF89F281}" srcOrd="11" destOrd="0" presId="urn:microsoft.com/office/officeart/2005/8/layout/list1"/>
    <dgm:cxn modelId="{C45BAAF6-CA4F-405D-B367-F0AD4EC061AA}" type="presParOf" srcId="{04BD5A71-5D91-42D1-9E7E-94E3FB74F7B8}" destId="{63C84A7A-ED02-45AC-9971-8E3399BD0E2F}" srcOrd="12" destOrd="0" presId="urn:microsoft.com/office/officeart/2005/8/layout/list1"/>
    <dgm:cxn modelId="{DBA888E2-C9A6-46B5-8D32-F40CB4735F1D}" type="presParOf" srcId="{63C84A7A-ED02-45AC-9971-8E3399BD0E2F}" destId="{F732C096-7667-4A73-8C22-210A8FF08847}" srcOrd="0" destOrd="0" presId="urn:microsoft.com/office/officeart/2005/8/layout/list1"/>
    <dgm:cxn modelId="{D99F00F9-5C8F-40C4-A5E4-77D13EC8EBA3}" type="presParOf" srcId="{63C84A7A-ED02-45AC-9971-8E3399BD0E2F}" destId="{30176D1A-F928-4AC9-B130-EFD5CBEDB113}" srcOrd="1" destOrd="0" presId="urn:microsoft.com/office/officeart/2005/8/layout/list1"/>
    <dgm:cxn modelId="{51DD6E16-5C72-454D-8A13-F59878F8A351}" type="presParOf" srcId="{04BD5A71-5D91-42D1-9E7E-94E3FB74F7B8}" destId="{5172E712-D6D3-47D5-965E-24D1A31B90B1}" srcOrd="13" destOrd="0" presId="urn:microsoft.com/office/officeart/2005/8/layout/list1"/>
    <dgm:cxn modelId="{BBACB964-E0A4-43FE-96D9-BC593BB6A9AF}" type="presParOf" srcId="{04BD5A71-5D91-42D1-9E7E-94E3FB74F7B8}" destId="{55929F30-E8C4-4653-BA67-604C57AC71F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DBB91-D932-4022-AAE9-6084C5057645}">
      <dsp:nvSpPr>
        <dsp:cNvPr id="0" name=""/>
        <dsp:cNvSpPr/>
      </dsp:nvSpPr>
      <dsp:spPr>
        <a:xfrm>
          <a:off x="0" y="443347"/>
          <a:ext cx="584543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67523-5E54-49FB-B44F-AEA225BEBC68}">
      <dsp:nvSpPr>
        <dsp:cNvPr id="0" name=""/>
        <dsp:cNvSpPr/>
      </dsp:nvSpPr>
      <dsp:spPr>
        <a:xfrm>
          <a:off x="292271" y="74347"/>
          <a:ext cx="5330310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60" tIns="0" rIns="1546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当套用样式无效时，可先清除格式，再重新套用样式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297" y="110373"/>
        <a:ext cx="5258258" cy="665948"/>
      </dsp:txXfrm>
    </dsp:sp>
    <dsp:sp modelId="{D493B91D-8633-491F-921A-AD19B2DF25A4}">
      <dsp:nvSpPr>
        <dsp:cNvPr id="0" name=""/>
        <dsp:cNvSpPr/>
      </dsp:nvSpPr>
      <dsp:spPr>
        <a:xfrm>
          <a:off x="0" y="1577347"/>
          <a:ext cx="584543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003568"/>
              <a:satOff val="-8793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3F939-48EC-4260-9FBA-2CD5FD7E7313}">
      <dsp:nvSpPr>
        <dsp:cNvPr id="0" name=""/>
        <dsp:cNvSpPr/>
      </dsp:nvSpPr>
      <dsp:spPr>
        <a:xfrm>
          <a:off x="292271" y="1208347"/>
          <a:ext cx="5330310" cy="738000"/>
        </a:xfrm>
        <a:prstGeom prst="roundRect">
          <a:avLst/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60" tIns="0" rIns="1546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图片和图注，表格和表注应该位于同一页，可设置图片和表注的样式“与下段同页”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297" y="1244373"/>
        <a:ext cx="5258258" cy="665948"/>
      </dsp:txXfrm>
    </dsp:sp>
    <dsp:sp modelId="{B2FE43CC-BA93-4227-A422-6BCDB8B6FAE2}">
      <dsp:nvSpPr>
        <dsp:cNvPr id="0" name=""/>
        <dsp:cNvSpPr/>
      </dsp:nvSpPr>
      <dsp:spPr>
        <a:xfrm>
          <a:off x="0" y="2711347"/>
          <a:ext cx="584543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007135"/>
              <a:satOff val="-17587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7024A-E1D8-4364-85D3-F07A31BFBC8C}">
      <dsp:nvSpPr>
        <dsp:cNvPr id="0" name=""/>
        <dsp:cNvSpPr/>
      </dsp:nvSpPr>
      <dsp:spPr>
        <a:xfrm>
          <a:off x="292271" y="2342347"/>
          <a:ext cx="5330310" cy="738000"/>
        </a:xfrm>
        <a:prstGeom prst="roundRect">
          <a:avLst/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60" tIns="0" rIns="1546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若希望每章由新的一页开始，不要插入分页符或分节符，直接设置标题样式“段前分页”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297" y="2378373"/>
        <a:ext cx="5258258" cy="665948"/>
      </dsp:txXfrm>
    </dsp:sp>
    <dsp:sp modelId="{55929F30-E8C4-4653-BA67-604C57AC71F9}">
      <dsp:nvSpPr>
        <dsp:cNvPr id="0" name=""/>
        <dsp:cNvSpPr/>
      </dsp:nvSpPr>
      <dsp:spPr>
        <a:xfrm>
          <a:off x="0" y="3845347"/>
          <a:ext cx="584543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76D1A-F928-4AC9-B130-EFD5CBEDB113}">
      <dsp:nvSpPr>
        <dsp:cNvPr id="0" name=""/>
        <dsp:cNvSpPr/>
      </dsp:nvSpPr>
      <dsp:spPr>
        <a:xfrm>
          <a:off x="292271" y="3476347"/>
          <a:ext cx="5318975" cy="738000"/>
        </a:xfrm>
        <a:prstGeom prst="round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60" tIns="0" rIns="1546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对于一些单位符号、化学元素，上下标需要设置为样式，不要手动修改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297" y="3512373"/>
        <a:ext cx="5246923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814E0-34B9-45D9-A8C6-0D01E2D4DF5A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280BB-0ACF-45C8-AB4A-DBDA40A440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0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492C4-473B-4884-9882-18225C6ED146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23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3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492C4-473B-4884-9882-18225C6ED146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02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280BB-0ACF-45C8-AB4A-DBDA40A440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6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按顺序设置每个级别的编号格式，级别不需要选择“包含的级别编号来自”</a:t>
            </a:r>
            <a:endParaRPr lang="en-US" altLang="zh-CN" dirty="0" smtClean="0"/>
          </a:p>
          <a:p>
            <a:r>
              <a:rPr lang="zh-CN" altLang="en-US" dirty="0" smtClean="0"/>
              <a:t>可以设置多种格式，例如第一章，</a:t>
            </a:r>
            <a:r>
              <a:rPr lang="en-US" altLang="zh-CN" dirty="0" smtClean="0"/>
              <a:t>1-1</a:t>
            </a:r>
            <a:r>
              <a:rPr lang="zh-CN" altLang="en-US" dirty="0" smtClean="0"/>
              <a:t>，第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节，附录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280BB-0ACF-45C8-AB4A-DBDA40A440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8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492C4-473B-4884-9882-18225C6ED146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02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6" y="1481818"/>
            <a:ext cx="12210556" cy="413558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6" y="1481818"/>
            <a:ext cx="12210556" cy="4416878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901713" y="2818180"/>
            <a:ext cx="4841507" cy="146285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818"/>
            <a:ext cx="12192000" cy="4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9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5880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697265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29652" y="1035445"/>
            <a:ext cx="11132696" cy="5169412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8001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2pPr>
            <a:lvl3pPr marL="12573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3pPr>
            <a:lvl4pPr marL="17145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4pPr>
            <a:lvl5pPr marL="21717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圆角矩形 11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  <p:sp>
        <p:nvSpPr>
          <p:cNvPr id="20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87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29747" y="1607523"/>
            <a:ext cx="5522804" cy="4277032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itchFamily="34" charset="0"/>
              <a:buChar char="•"/>
              <a:defRPr sz="2400" b="0">
                <a:solidFill>
                  <a:schemeClr val="tx1"/>
                </a:solidFill>
              </a:defRPr>
            </a:lvl1pPr>
            <a:lvl2pPr marL="8001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2pPr>
            <a:lvl3pPr marL="12573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3pPr>
            <a:lvl4pPr marL="17145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4pPr>
            <a:lvl5pPr marL="21717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图片占位符 2"/>
          <p:cNvSpPr>
            <a:spLocks noGrp="1"/>
          </p:cNvSpPr>
          <p:nvPr>
            <p:ph type="pic" idx="10"/>
          </p:nvPr>
        </p:nvSpPr>
        <p:spPr>
          <a:xfrm>
            <a:off x="511930" y="1598636"/>
            <a:ext cx="5416216" cy="42766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圆角矩形 14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604466" y="1726272"/>
            <a:ext cx="5535044" cy="42699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13991" y="1726272"/>
            <a:ext cx="5522804" cy="4277032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  <a:defRPr sz="2400" b="0">
                <a:solidFill>
                  <a:schemeClr val="bg1"/>
                </a:solidFill>
              </a:defRPr>
            </a:lvl1pPr>
            <a:lvl2pPr marL="800100" indent="-34290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2pPr>
            <a:lvl3pPr marL="1257300" indent="-34290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3pPr>
            <a:lvl4pPr marL="1714500" indent="-34290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4pPr>
            <a:lvl5pPr marL="2171700" indent="-34290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图片占位符 2"/>
          <p:cNvSpPr>
            <a:spLocks noGrp="1"/>
          </p:cNvSpPr>
          <p:nvPr>
            <p:ph type="pic" idx="10"/>
          </p:nvPr>
        </p:nvSpPr>
        <p:spPr>
          <a:xfrm>
            <a:off x="6207880" y="1726272"/>
            <a:ext cx="5416216" cy="42766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圆角矩形 12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9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490312" y="1578646"/>
            <a:ext cx="8033777" cy="4277032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itchFamily="34" charset="0"/>
              <a:buChar char="•"/>
              <a:defRPr sz="2400" b="0">
                <a:solidFill>
                  <a:schemeClr val="tx1"/>
                </a:solidFill>
              </a:defRPr>
            </a:lvl1pPr>
            <a:lvl2pPr marL="8001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2pPr>
            <a:lvl3pPr marL="12573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3pPr>
            <a:lvl4pPr marL="17145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4pPr>
            <a:lvl5pPr marL="21717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图片占位符 2"/>
          <p:cNvSpPr>
            <a:spLocks noGrp="1"/>
          </p:cNvSpPr>
          <p:nvPr>
            <p:ph type="pic" idx="10"/>
          </p:nvPr>
        </p:nvSpPr>
        <p:spPr>
          <a:xfrm>
            <a:off x="598557" y="1569759"/>
            <a:ext cx="2597866" cy="4276693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圆角矩形 13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2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871909" y="1421977"/>
            <a:ext cx="3404507" cy="487872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23145" y="1446718"/>
            <a:ext cx="3470048" cy="4836524"/>
          </a:xfrm>
        </p:spPr>
        <p:txBody>
          <a:bodyPr>
            <a:normAutofit/>
          </a:bodyPr>
          <a:lstStyle>
            <a:lvl1pPr marL="228600" indent="-228600">
              <a:defRPr lang="zh-CN" alt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8040153" y="1463040"/>
            <a:ext cx="3355522" cy="4837665"/>
          </a:xfrm>
        </p:spPr>
        <p:txBody>
          <a:bodyPr>
            <a:normAutofit/>
          </a:bodyPr>
          <a:lstStyle>
            <a:lvl1pPr marL="228600" indent="-228600">
              <a:defRPr lang="zh-CN" altLang="en-US" sz="2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圆角矩形 12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28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96637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4502296" y="1768346"/>
            <a:ext cx="3358243" cy="42862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852640" y="1760408"/>
            <a:ext cx="3418975" cy="4294413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8088461" y="1788010"/>
            <a:ext cx="3307214" cy="429418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圆角矩形 13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058833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98" y="344495"/>
            <a:ext cx="2189252" cy="21600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3111" y="6769522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5675" y="670202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922762" y="3238501"/>
            <a:ext cx="10346476" cy="296017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itchFamily="34" charset="0"/>
              <a:buChar char="•"/>
              <a:defRPr sz="2400" b="0">
                <a:solidFill>
                  <a:schemeClr val="tx1"/>
                </a:solidFill>
              </a:defRPr>
            </a:lvl1pPr>
            <a:lvl2pPr marL="8001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2pPr>
            <a:lvl3pPr marL="12573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3pPr>
            <a:lvl4pPr marL="17145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4pPr>
            <a:lvl5pPr marL="2171700" indent="-342900">
              <a:lnSpc>
                <a:spcPct val="150000"/>
              </a:lnSpc>
              <a:buFont typeface="Arial" pitchFamily="34" charset="0"/>
              <a:buChar char="•"/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855822" y="362561"/>
            <a:ext cx="7801873" cy="4845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圆角矩形 10"/>
          <p:cNvSpPr/>
          <p:nvPr userDrawn="1"/>
        </p:nvSpPr>
        <p:spPr>
          <a:xfrm rot="18900000">
            <a:off x="1156943" y="539239"/>
            <a:ext cx="231142" cy="231142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18900000">
            <a:off x="551860" y="-493365"/>
            <a:ext cx="1114425" cy="1075951"/>
          </a:xfrm>
          <a:prstGeom prst="roundRect">
            <a:avLst>
              <a:gd name="adj" fmla="val 6487"/>
            </a:avLst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 rot="18900000">
            <a:off x="536043" y="238940"/>
            <a:ext cx="445021" cy="44502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20896" y="1358771"/>
            <a:ext cx="10309079" cy="16987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4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-竖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849680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9ABF-7833-49E8-A2FE-A27B5B692D3B}" type="datetime1">
              <a:rPr lang="zh-CN" altLang="en-US" smtClean="0"/>
              <a:t>2020/6/23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344495"/>
            <a:ext cx="12192000" cy="505184"/>
            <a:chOff x="0" y="258372"/>
            <a:chExt cx="9144000" cy="378888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024" y="258372"/>
              <a:ext cx="1641939" cy="162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601260"/>
              <a:ext cx="6048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6048000" y="601260"/>
              <a:ext cx="1548000" cy="3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7596000" y="601260"/>
              <a:ext cx="1548000" cy="3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 rot="-2700000">
            <a:off x="325239" y="231290"/>
            <a:ext cx="408826" cy="409637"/>
            <a:chOff x="76100" y="2309742"/>
            <a:chExt cx="408826" cy="409637"/>
          </a:xfrm>
        </p:grpSpPr>
        <p:sp>
          <p:nvSpPr>
            <p:cNvPr id="15" name="矩形 14"/>
            <p:cNvSpPr/>
            <p:nvPr userDrawn="1"/>
          </p:nvSpPr>
          <p:spPr>
            <a:xfrm>
              <a:off x="196926" y="2431379"/>
              <a:ext cx="288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76100" y="2309742"/>
              <a:ext cx="288000" cy="28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任意多边形 16"/>
          <p:cNvSpPr/>
          <p:nvPr userDrawn="1"/>
        </p:nvSpPr>
        <p:spPr>
          <a:xfrm>
            <a:off x="11153111" y="661595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8" name="灯片编号占位符 5"/>
          <p:cNvSpPr txBox="1">
            <a:spLocks/>
          </p:cNvSpPr>
          <p:nvPr userDrawn="1"/>
        </p:nvSpPr>
        <p:spPr>
          <a:xfrm>
            <a:off x="11395675" y="6548460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197060"/>
            <a:ext cx="8896499" cy="4845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240281" y="1129574"/>
            <a:ext cx="5713176" cy="5188236"/>
          </a:xfrm>
          <a:prstGeom prst="rect">
            <a:avLst/>
          </a:prstGeom>
        </p:spPr>
        <p:txBody>
          <a:bodyPr>
            <a:normAutofit/>
          </a:bodyPr>
          <a:lstStyle>
            <a:lvl1pPr marL="2304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/>
            </a:lvl1pPr>
            <a:lvl2pPr marL="6876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800"/>
            </a:lvl2pPr>
            <a:lvl3pPr marL="11448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3pPr>
            <a:lvl4pPr marL="16020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4pPr>
            <a:lvl5pPr marL="20592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/>
          </p:nvPr>
        </p:nvSpPr>
        <p:spPr>
          <a:xfrm>
            <a:off x="6210775" y="1138534"/>
            <a:ext cx="5713176" cy="5188236"/>
          </a:xfrm>
          <a:prstGeom prst="rect">
            <a:avLst/>
          </a:prstGeom>
        </p:spPr>
        <p:txBody>
          <a:bodyPr>
            <a:normAutofit/>
          </a:bodyPr>
          <a:lstStyle>
            <a:lvl1pPr marL="2304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/>
            </a:lvl1pPr>
            <a:lvl2pPr marL="6876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800"/>
            </a:lvl2pPr>
            <a:lvl3pPr marL="11448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3pPr>
            <a:lvl4pPr marL="16020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4pPr>
            <a:lvl5pPr marL="20592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9628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849680"/>
            <a:ext cx="12192000" cy="600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060"/>
            <a:ext cx="8896499" cy="4845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281" y="1129574"/>
            <a:ext cx="11683670" cy="5171191"/>
          </a:xfrm>
          <a:prstGeom prst="rect">
            <a:avLst/>
          </a:prstGeom>
        </p:spPr>
        <p:txBody>
          <a:bodyPr>
            <a:normAutofit/>
          </a:bodyPr>
          <a:lstStyle>
            <a:lvl1pPr marL="2304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/>
            </a:lvl1pPr>
            <a:lvl2pPr marL="6876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800"/>
            </a:lvl2pPr>
            <a:lvl3pPr marL="11448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3pPr>
            <a:lvl4pPr marL="16020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4pPr>
            <a:lvl5pPr marL="2059200" indent="-23040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344495"/>
            <a:ext cx="12192000" cy="505184"/>
            <a:chOff x="0" y="258372"/>
            <a:chExt cx="9144000" cy="378888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024" y="258372"/>
              <a:ext cx="1641939" cy="162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601260"/>
              <a:ext cx="6048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6048000" y="601260"/>
              <a:ext cx="1548000" cy="3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7596000" y="601260"/>
              <a:ext cx="1548000" cy="3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11153111" y="661595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9" name="灯片编号占位符 5"/>
          <p:cNvSpPr txBox="1">
            <a:spLocks/>
          </p:cNvSpPr>
          <p:nvPr userDrawn="1"/>
        </p:nvSpPr>
        <p:spPr>
          <a:xfrm>
            <a:off x="11395675" y="6548460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 rot="-2700000">
            <a:off x="325239" y="231290"/>
            <a:ext cx="408826" cy="409637"/>
            <a:chOff x="76100" y="2309742"/>
            <a:chExt cx="408826" cy="409637"/>
          </a:xfrm>
        </p:grpSpPr>
        <p:sp>
          <p:nvSpPr>
            <p:cNvPr id="23" name="矩形 22"/>
            <p:cNvSpPr/>
            <p:nvPr userDrawn="1"/>
          </p:nvSpPr>
          <p:spPr>
            <a:xfrm>
              <a:off x="196926" y="2431379"/>
              <a:ext cx="288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76100" y="2309742"/>
              <a:ext cx="288000" cy="28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2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757"/>
            <a:ext cx="12192000" cy="46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93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59f2f16b39e1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485899"/>
            <a:ext cx="12192000" cy="44100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08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427516"/>
            <a:ext cx="12192000" cy="450655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9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4" r="21204"/>
          <a:stretch/>
        </p:blipFill>
        <p:spPr>
          <a:xfrm>
            <a:off x="0" y="1285875"/>
            <a:ext cx="12192000" cy="44767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16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封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  <p:sp>
        <p:nvSpPr>
          <p:cNvPr id="4" name="任意多边形 3"/>
          <p:cNvSpPr/>
          <p:nvPr userDrawn="1"/>
        </p:nvSpPr>
        <p:spPr>
          <a:xfrm>
            <a:off x="11169587" y="6602427"/>
            <a:ext cx="1038889" cy="252949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49" y="392120"/>
            <a:ext cx="2189252" cy="216000"/>
          </a:xfrm>
          <a:prstGeom prst="rect">
            <a:avLst/>
          </a:prstGeom>
        </p:spPr>
      </p:pic>
      <p:sp>
        <p:nvSpPr>
          <p:cNvPr id="5" name="灯片编号占位符 5"/>
          <p:cNvSpPr txBox="1">
            <a:spLocks/>
          </p:cNvSpPr>
          <p:nvPr userDrawn="1"/>
        </p:nvSpPr>
        <p:spPr>
          <a:xfrm>
            <a:off x="11412151" y="6546338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4649" y="629446"/>
            <a:ext cx="2496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0" dirty="0">
                <a:solidFill>
                  <a:srgbClr val="005A9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用科技  服务公共安全</a:t>
            </a:r>
          </a:p>
        </p:txBody>
      </p:sp>
    </p:spTree>
    <p:extLst>
      <p:ext uri="{BB962C8B-B14F-4D97-AF65-F5344CB8AC3E}">
        <p14:creationId xmlns:p14="http://schemas.microsoft.com/office/powerpoint/2010/main" val="4247019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5686" y="661595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8250" y="6548460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36043" y="-493365"/>
            <a:ext cx="1130242" cy="1263746"/>
            <a:chOff x="3079808" y="892259"/>
            <a:chExt cx="1130242" cy="1263746"/>
          </a:xfrm>
        </p:grpSpPr>
        <p:sp>
          <p:nvSpPr>
            <p:cNvPr id="19" name="圆角矩形 18"/>
            <p:cNvSpPr/>
            <p:nvPr userDrawn="1"/>
          </p:nvSpPr>
          <p:spPr>
            <a:xfrm rot="18900000">
              <a:off x="3700708" y="1924863"/>
              <a:ext cx="231142" cy="231142"/>
            </a:xfrm>
            <a:prstGeom prst="roundRect">
              <a:avLst/>
            </a:prstGeom>
            <a:solidFill>
              <a:schemeClr val="bg2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 userDrawn="1"/>
          </p:nvSpPr>
          <p:spPr>
            <a:xfrm rot="18900000">
              <a:off x="3095625" y="892259"/>
              <a:ext cx="1114425" cy="1075951"/>
            </a:xfrm>
            <a:prstGeom prst="roundRect">
              <a:avLst>
                <a:gd name="adj" fmla="val 6487"/>
              </a:avLst>
            </a:prstGeom>
            <a:solidFill>
              <a:srgbClr val="FF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 userDrawn="1"/>
          </p:nvSpPr>
          <p:spPr>
            <a:xfrm rot="18900000">
              <a:off x="3079808" y="1624564"/>
              <a:ext cx="445021" cy="4450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49" y="392120"/>
            <a:ext cx="2189252" cy="216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334649" y="629446"/>
            <a:ext cx="2496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0" dirty="0">
                <a:solidFill>
                  <a:srgbClr val="005A9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用科技  服务公共安全</a:t>
            </a:r>
          </a:p>
        </p:txBody>
      </p:sp>
    </p:spTree>
    <p:extLst>
      <p:ext uri="{BB962C8B-B14F-4D97-AF65-F5344CB8AC3E}">
        <p14:creationId xmlns:p14="http://schemas.microsoft.com/office/powerpoint/2010/main" val="221345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5686" y="661595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8250" y="6548460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36043" y="-493365"/>
            <a:ext cx="1130242" cy="1263746"/>
            <a:chOff x="3079808" y="892259"/>
            <a:chExt cx="1130242" cy="1263746"/>
          </a:xfrm>
        </p:grpSpPr>
        <p:sp>
          <p:nvSpPr>
            <p:cNvPr id="19" name="圆角矩形 18"/>
            <p:cNvSpPr/>
            <p:nvPr userDrawn="1"/>
          </p:nvSpPr>
          <p:spPr>
            <a:xfrm rot="18900000">
              <a:off x="3700708" y="1924863"/>
              <a:ext cx="231142" cy="231142"/>
            </a:xfrm>
            <a:prstGeom prst="roundRect">
              <a:avLst/>
            </a:prstGeom>
            <a:solidFill>
              <a:schemeClr val="bg2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 userDrawn="1"/>
          </p:nvSpPr>
          <p:spPr>
            <a:xfrm rot="18900000">
              <a:off x="3095625" y="892259"/>
              <a:ext cx="1114425" cy="1075951"/>
            </a:xfrm>
            <a:prstGeom prst="roundRect">
              <a:avLst>
                <a:gd name="adj" fmla="val 6487"/>
              </a:avLst>
            </a:prstGeom>
            <a:solidFill>
              <a:srgbClr val="FF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 userDrawn="1"/>
          </p:nvSpPr>
          <p:spPr>
            <a:xfrm rot="18900000">
              <a:off x="3079808" y="1624564"/>
              <a:ext cx="445021" cy="4450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49" y="392120"/>
            <a:ext cx="2189252" cy="216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334649" y="629446"/>
            <a:ext cx="2496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0" dirty="0">
                <a:solidFill>
                  <a:srgbClr val="005A9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用科技  服务公共安全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838326" y="349766"/>
            <a:ext cx="7496323" cy="484556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117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832">
            <a:off x="7897680" y="-1023304"/>
            <a:ext cx="5370133" cy="5379950"/>
          </a:xfrm>
          <a:prstGeom prst="rect">
            <a:avLst/>
          </a:prstGeom>
        </p:spPr>
      </p:pic>
      <p:sp>
        <p:nvSpPr>
          <p:cNvPr id="18" name="任意多边形 17"/>
          <p:cNvSpPr/>
          <p:nvPr userDrawn="1"/>
        </p:nvSpPr>
        <p:spPr>
          <a:xfrm>
            <a:off x="11155686" y="6615954"/>
            <a:ext cx="1038889" cy="242046"/>
          </a:xfrm>
          <a:custGeom>
            <a:avLst/>
            <a:gdLst>
              <a:gd name="connsiteX0" fmla="*/ 240506 w 1038889"/>
              <a:gd name="connsiteY0" fmla="*/ 0 h 242046"/>
              <a:gd name="connsiteX1" fmla="*/ 242046 w 1038889"/>
              <a:gd name="connsiteY1" fmla="*/ 0 h 242046"/>
              <a:gd name="connsiteX2" fmla="*/ 1038889 w 1038889"/>
              <a:gd name="connsiteY2" fmla="*/ 0 h 242046"/>
              <a:gd name="connsiteX3" fmla="*/ 1038889 w 1038889"/>
              <a:gd name="connsiteY3" fmla="*/ 242046 h 242046"/>
              <a:gd name="connsiteX4" fmla="*/ 242046 w 1038889"/>
              <a:gd name="connsiteY4" fmla="*/ 242046 h 242046"/>
              <a:gd name="connsiteX5" fmla="*/ 240506 w 1038889"/>
              <a:gd name="connsiteY5" fmla="*/ 242046 h 242046"/>
              <a:gd name="connsiteX6" fmla="*/ 0 w 1038889"/>
              <a:gd name="connsiteY6" fmla="*/ 242046 h 242046"/>
              <a:gd name="connsiteX7" fmla="*/ 240506 w 1038889"/>
              <a:gd name="connsiteY7" fmla="*/ 1540 h 2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889" h="242046">
                <a:moveTo>
                  <a:pt x="240506" y="0"/>
                </a:moveTo>
                <a:lnTo>
                  <a:pt x="242046" y="0"/>
                </a:lnTo>
                <a:lnTo>
                  <a:pt x="1038889" y="0"/>
                </a:lnTo>
                <a:lnTo>
                  <a:pt x="1038889" y="242046"/>
                </a:lnTo>
                <a:lnTo>
                  <a:pt x="242046" y="242046"/>
                </a:lnTo>
                <a:lnTo>
                  <a:pt x="240506" y="242046"/>
                </a:lnTo>
                <a:lnTo>
                  <a:pt x="0" y="242046"/>
                </a:lnTo>
                <a:lnTo>
                  <a:pt x="240506" y="1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16" name="灯片编号占位符 5"/>
          <p:cNvSpPr txBox="1">
            <a:spLocks/>
          </p:cNvSpPr>
          <p:nvPr userDrawn="1"/>
        </p:nvSpPr>
        <p:spPr>
          <a:xfrm>
            <a:off x="11398250" y="6548460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Page  </a:t>
            </a:r>
            <a:fld id="{CAF217C7-C1E8-4674-A064-B8940E9DB362}" type="slidenum">
              <a:rPr lang="zh-CN" altLang="en-US" sz="1000" b="1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36043" y="-493365"/>
            <a:ext cx="1130242" cy="1263746"/>
            <a:chOff x="3079808" y="892259"/>
            <a:chExt cx="1130242" cy="1263746"/>
          </a:xfrm>
        </p:grpSpPr>
        <p:sp>
          <p:nvSpPr>
            <p:cNvPr id="19" name="圆角矩形 18"/>
            <p:cNvSpPr/>
            <p:nvPr userDrawn="1"/>
          </p:nvSpPr>
          <p:spPr>
            <a:xfrm rot="18900000">
              <a:off x="3700708" y="1924863"/>
              <a:ext cx="231142" cy="231142"/>
            </a:xfrm>
            <a:prstGeom prst="roundRect">
              <a:avLst/>
            </a:prstGeom>
            <a:solidFill>
              <a:schemeClr val="bg2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 userDrawn="1"/>
          </p:nvSpPr>
          <p:spPr>
            <a:xfrm rot="18900000">
              <a:off x="3095625" y="892259"/>
              <a:ext cx="1114425" cy="1075951"/>
            </a:xfrm>
            <a:prstGeom prst="roundRect">
              <a:avLst>
                <a:gd name="adj" fmla="val 6487"/>
              </a:avLst>
            </a:prstGeom>
            <a:solidFill>
              <a:srgbClr val="FF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 userDrawn="1"/>
          </p:nvSpPr>
          <p:spPr>
            <a:xfrm rot="18900000">
              <a:off x="3079808" y="1624564"/>
              <a:ext cx="445021" cy="4450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49" y="392120"/>
            <a:ext cx="2189252" cy="216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334649" y="629446"/>
            <a:ext cx="2496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0" dirty="0">
                <a:solidFill>
                  <a:srgbClr val="005A9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用科技  服务公共安全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838326" y="349766"/>
            <a:ext cx="7496323" cy="484556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29652" y="1035445"/>
            <a:ext cx="11132696" cy="5169412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8001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2pPr>
            <a:lvl3pPr marL="12573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3pPr>
            <a:lvl4pPr marL="17145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4pPr>
            <a:lvl5pPr marL="2171700" indent="-342900">
              <a:lnSpc>
                <a:spcPct val="150000"/>
              </a:lnSpc>
              <a:buClr>
                <a:schemeClr val="tx2"/>
              </a:buClr>
              <a:buFont typeface="Arial" pitchFamily="34" charset="0"/>
              <a:buChar char="•"/>
              <a:defRPr sz="2000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1866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08F14-40AD-4F4B-8D0E-973BA19483FE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217C7-C1E8-4674-A064-B8940E9DB3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9" r:id="rId4"/>
    <p:sldLayoutId id="2147483671" r:id="rId5"/>
    <p:sldLayoutId id="2147483694" r:id="rId6"/>
    <p:sldLayoutId id="2147483675" r:id="rId7"/>
    <p:sldLayoutId id="2147483695" r:id="rId8"/>
    <p:sldLayoutId id="2147483698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4" r:id="rId16"/>
    <p:sldLayoutId id="2147483696" r:id="rId17"/>
    <p:sldLayoutId id="214748369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2"/>
          <p:cNvSpPr txBox="1">
            <a:spLocks noChangeAspect="1"/>
          </p:cNvSpPr>
          <p:nvPr/>
        </p:nvSpPr>
        <p:spPr>
          <a:xfrm>
            <a:off x="7856489" y="469313"/>
            <a:ext cx="4145203" cy="727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+mj-ea"/>
              </a:rPr>
              <a:t>北京辰安科技股份有限公司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14" y="469313"/>
            <a:ext cx="3007402" cy="296722"/>
          </a:xfrm>
          <a:prstGeom prst="rect">
            <a:avLst/>
          </a:prstGeom>
        </p:spPr>
      </p:pic>
      <p:sp>
        <p:nvSpPr>
          <p:cNvPr id="21" name="对角圆角矩形 26">
            <a:extLst>
              <a:ext uri="{FF2B5EF4-FFF2-40B4-BE49-F238E27FC236}">
                <a16:creationId xmlns:a16="http://schemas.microsoft.com/office/drawing/2014/main" id="{34989474-D3B1-48C5-AA40-AEFF55F385EB}"/>
              </a:ext>
            </a:extLst>
          </p:cNvPr>
          <p:cNvSpPr/>
          <p:nvPr/>
        </p:nvSpPr>
        <p:spPr>
          <a:xfrm>
            <a:off x="1711100" y="2219236"/>
            <a:ext cx="8275782" cy="2695575"/>
          </a:xfrm>
          <a:prstGeom prst="round2DiagRect">
            <a:avLst>
              <a:gd name="adj1" fmla="val 16224"/>
              <a:gd name="adj2" fmla="val 14748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A527880C-D827-4C68-BB15-1251BD57EDE5}"/>
              </a:ext>
            </a:extLst>
          </p:cNvPr>
          <p:cNvSpPr txBox="1"/>
          <p:nvPr/>
        </p:nvSpPr>
        <p:spPr>
          <a:xfrm>
            <a:off x="1967949" y="3059193"/>
            <a:ext cx="7599660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文档写作技能与规范</a:t>
            </a:r>
          </a:p>
          <a:p>
            <a:pPr algn="ctr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</a:rPr>
              <a:t>（上）</a:t>
            </a:r>
          </a:p>
        </p:txBody>
      </p:sp>
    </p:spTree>
    <p:extLst>
      <p:ext uri="{BB962C8B-B14F-4D97-AF65-F5344CB8AC3E}">
        <p14:creationId xmlns:p14="http://schemas.microsoft.com/office/powerpoint/2010/main" val="23255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限制格式编辑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什么时候需要取消限制编辑？</a:t>
            </a:r>
            <a:endParaRPr lang="en-US" altLang="zh-CN" dirty="0"/>
          </a:p>
          <a:p>
            <a:pPr lvl="1"/>
            <a:r>
              <a:rPr lang="zh-CN" altLang="en-US" dirty="0"/>
              <a:t>更新目录、插入目录</a:t>
            </a:r>
          </a:p>
          <a:p>
            <a:pPr lvl="1"/>
            <a:r>
              <a:rPr lang="zh-CN" altLang="en-US" dirty="0"/>
              <a:t>修改</a:t>
            </a:r>
            <a:r>
              <a:rPr lang="zh-CN" altLang="en-US" dirty="0" smtClean="0"/>
              <a:t>样式（含设置快捷键）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</a:t>
            </a:r>
            <a:r>
              <a:rPr lang="zh-CN" altLang="en-US" dirty="0"/>
              <a:t>多级列表</a:t>
            </a:r>
          </a:p>
          <a:p>
            <a:pPr lvl="1"/>
            <a:r>
              <a:rPr lang="zh-CN" altLang="en-US" dirty="0"/>
              <a:t>修改表格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添加分隔符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对章节进行升级</a:t>
            </a:r>
            <a:r>
              <a:rPr lang="en-US" altLang="zh-CN" dirty="0" smtClean="0"/>
              <a:t>/</a:t>
            </a:r>
            <a:r>
              <a:rPr lang="zh-CN" altLang="en-US" dirty="0" smtClean="0"/>
              <a:t>降级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01" y="1431161"/>
            <a:ext cx="1961905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770077" y="5752345"/>
            <a:ext cx="776654" cy="327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652" y="1035445"/>
            <a:ext cx="9376348" cy="223485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什么是样式？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样式是用</a:t>
            </a:r>
            <a:r>
              <a:rPr lang="zh-CN" altLang="en-US" dirty="0"/>
              <a:t>有意义的名称保存的字符格式和段落格式的集合</a:t>
            </a:r>
            <a:r>
              <a:rPr lang="zh-CN" altLang="en-US" dirty="0" smtClean="0"/>
              <a:t>，使用样式可以避免重复</a:t>
            </a:r>
            <a:r>
              <a:rPr lang="zh-CN" altLang="en-US" dirty="0"/>
              <a:t>的格式化</a:t>
            </a:r>
            <a:r>
              <a:rPr lang="zh-CN" altLang="en-US" dirty="0" smtClean="0"/>
              <a:t>操作，同时让文档拥有一致、精美的外观。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文档中的一切格式都应通过样式来实现。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3270300"/>
            <a:ext cx="8495238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639" y="923292"/>
            <a:ext cx="1234476" cy="5648060"/>
          </a:xfrm>
          <a:prstGeom prst="rect">
            <a:avLst/>
          </a:prstGeom>
        </p:spPr>
      </p:pic>
      <p:sp>
        <p:nvSpPr>
          <p:cNvPr id="10" name="六边形 9"/>
          <p:cNvSpPr/>
          <p:nvPr/>
        </p:nvSpPr>
        <p:spPr>
          <a:xfrm>
            <a:off x="1733800" y="4176740"/>
            <a:ext cx="1462474" cy="1260754"/>
          </a:xfrm>
          <a:prstGeom prst="hexagon">
            <a:avLst/>
          </a:prstGeom>
          <a:solidFill>
            <a:srgbClr val="41A0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/>
                <a:cs typeface="+mn-cs"/>
              </a:rPr>
              <a:t>格式刷</a:t>
            </a:r>
          </a:p>
        </p:txBody>
      </p:sp>
      <p:sp>
        <p:nvSpPr>
          <p:cNvPr id="11" name="六边形 10"/>
          <p:cNvSpPr/>
          <p:nvPr/>
        </p:nvSpPr>
        <p:spPr>
          <a:xfrm>
            <a:off x="2465037" y="5181203"/>
            <a:ext cx="1462474" cy="1260754"/>
          </a:xfrm>
          <a:prstGeom prst="hexagon">
            <a:avLst/>
          </a:prstGeom>
          <a:solidFill>
            <a:srgbClr val="954F7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/>
                <a:cs typeface="+mn-cs"/>
              </a:rPr>
              <a:t>手动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/>
                <a:cs typeface="+mn-cs"/>
              </a:rPr>
              <a:t>修改</a:t>
            </a:r>
          </a:p>
        </p:txBody>
      </p:sp>
      <p:sp>
        <p:nvSpPr>
          <p:cNvPr id="12" name="矩形 11"/>
          <p:cNvSpPr/>
          <p:nvPr/>
        </p:nvSpPr>
        <p:spPr>
          <a:xfrm>
            <a:off x="4140680" y="4807117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/>
              </a:rPr>
              <a:t>NO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/>
              </a:rPr>
              <a:t>！</a:t>
            </a:r>
            <a:endParaRPr kumimoji="0" lang="zh-CN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7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样式</a:t>
            </a:r>
            <a:r>
              <a:rPr lang="en-US" altLang="zh-CN" sz="2400" smtClean="0"/>
              <a:t>-</a:t>
            </a:r>
            <a:r>
              <a:rPr lang="zh-CN" altLang="en-US" sz="2400" smtClean="0"/>
              <a:t>样式的选用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【</a:t>
            </a:r>
            <a:r>
              <a:rPr lang="zh-CN" altLang="en-US" smtClean="0"/>
              <a:t>开始</a:t>
            </a:r>
            <a:r>
              <a:rPr lang="en-US" altLang="zh-CN" smtClean="0"/>
              <a:t>-&gt;</a:t>
            </a:r>
            <a:r>
              <a:rPr lang="zh-CN" altLang="en-US" smtClean="0"/>
              <a:t>样式</a:t>
            </a:r>
            <a:r>
              <a:rPr lang="en-US" altLang="zh-CN" smtClean="0"/>
              <a:t>】</a:t>
            </a:r>
            <a:endParaRPr lang="zh-CN" altLang="en-US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" r="57491" b="452"/>
          <a:stretch/>
        </p:blipFill>
        <p:spPr bwMode="auto">
          <a:xfrm>
            <a:off x="7300932" y="1071563"/>
            <a:ext cx="172611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2682" b="1525"/>
          <a:stretch/>
        </p:blipFill>
        <p:spPr bwMode="auto">
          <a:xfrm>
            <a:off x="9378993" y="1071563"/>
            <a:ext cx="176277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1444" y="1790511"/>
            <a:ext cx="6376507" cy="3276978"/>
            <a:chOff x="795269" y="1784244"/>
            <a:chExt cx="6376507" cy="3276978"/>
          </a:xfrm>
        </p:grpSpPr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795270" y="1784244"/>
              <a:ext cx="6248570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39C12"/>
                  </a:solidFill>
                  <a:effectLst/>
                  <a:uLnTx/>
                  <a:uFillTx/>
                </a:rPr>
                <a:t>字符类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39C12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39C12"/>
                  </a:solidFill>
                  <a:effectLst/>
                  <a:uLnTx/>
                  <a:uFillTx/>
                </a:rPr>
                <a:t>选中文字套用样式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39C12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55"/>
            <p:cNvSpPr>
              <a:spLocks noChangeArrowheads="1"/>
            </p:cNvSpPr>
            <p:nvPr/>
          </p:nvSpPr>
          <p:spPr bwMode="auto">
            <a:xfrm>
              <a:off x="795271" y="2892657"/>
              <a:ext cx="6376505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80B9"/>
                  </a:solidFill>
                  <a:effectLst/>
                  <a:uLnTx/>
                  <a:uFillTx/>
                </a:rPr>
                <a:t>段落类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80B9"/>
                  </a:solidFill>
                  <a:effectLst/>
                  <a:uLnTx/>
                  <a:uFillTx/>
                </a:rPr>
                <a:t>光标置于段落任意位置，可套用样式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30277" y="2367268"/>
              <a:ext cx="4656124" cy="2247900"/>
              <a:chOff x="987768" y="2710168"/>
              <a:chExt cx="6001213" cy="2247900"/>
            </a:xfrm>
          </p:grpSpPr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1001493" y="2710168"/>
                <a:ext cx="5942774" cy="6350"/>
              </a:xfrm>
              <a:prstGeom prst="line">
                <a:avLst/>
              </a:prstGeom>
              <a:noFill/>
              <a:ln w="12700">
                <a:solidFill>
                  <a:srgbClr val="F39C12"/>
                </a:solidFill>
                <a:round/>
                <a:headEnd/>
                <a:tailEnd type="oval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2980B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54"/>
              <p:cNvSpPr>
                <a:spLocks noChangeShapeType="1"/>
              </p:cNvSpPr>
              <p:nvPr/>
            </p:nvSpPr>
            <p:spPr bwMode="auto">
              <a:xfrm>
                <a:off x="990935" y="3802368"/>
                <a:ext cx="5987727" cy="0"/>
              </a:xfrm>
              <a:prstGeom prst="line">
                <a:avLst/>
              </a:prstGeom>
              <a:noFill/>
              <a:ln w="12700">
                <a:solidFill>
                  <a:srgbClr val="2980B9"/>
                </a:solidFill>
                <a:round/>
                <a:headEnd/>
                <a:tailEnd type="oval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2980B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56"/>
              <p:cNvSpPr>
                <a:spLocks noChangeShapeType="1"/>
              </p:cNvSpPr>
              <p:nvPr/>
            </p:nvSpPr>
            <p:spPr bwMode="auto">
              <a:xfrm>
                <a:off x="987768" y="4958068"/>
                <a:ext cx="6001213" cy="0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 type="oval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" name="Rectangle 53"/>
            <p:cNvSpPr>
              <a:spLocks noChangeArrowheads="1"/>
            </p:cNvSpPr>
            <p:nvPr/>
          </p:nvSpPr>
          <p:spPr bwMode="auto">
            <a:xfrm>
              <a:off x="795269" y="4045559"/>
              <a:ext cx="5361639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rPr>
                <a:t>链接段落和字符</a:t>
              </a:r>
            </a:p>
            <a:p>
              <a:pPr lvl="0">
                <a:lnSpc>
                  <a:spcPct val="150000"/>
                </a:lnSpc>
              </a:pPr>
              <a:r>
                <a:rPr lang="zh-CN" altLang="en-US" sz="1600" kern="0" dirty="0">
                  <a:solidFill>
                    <a:srgbClr val="3F3F3F"/>
                  </a:solidFill>
                </a:rPr>
                <a:t>应用时兼有段落样式和字符样式的特点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75" y="1939171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图片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775" y="3032265"/>
              <a:ext cx="288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图片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5" y="4224062"/>
              <a:ext cx="405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文本框 22"/>
          <p:cNvSpPr txBox="1"/>
          <p:nvPr/>
        </p:nvSpPr>
        <p:spPr>
          <a:xfrm>
            <a:off x="961335" y="5627010"/>
            <a:ext cx="478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469CD6"/>
                </a:solidFill>
                <a:latin typeface="+mn-ea"/>
              </a:rPr>
              <a:t>只需在样式列表中点击一下</a:t>
            </a:r>
            <a:endParaRPr lang="en-US" altLang="zh-CN" sz="2400" dirty="0" smtClean="0">
              <a:solidFill>
                <a:srgbClr val="469CD6"/>
              </a:solidFill>
              <a:latin typeface="+mn-ea"/>
            </a:endParaRPr>
          </a:p>
          <a:p>
            <a:pPr algn="ctr"/>
            <a:r>
              <a:rPr lang="zh-CN" altLang="en-US" sz="2400" dirty="0" smtClean="0">
                <a:solidFill>
                  <a:srgbClr val="469CD6"/>
                </a:solidFill>
                <a:latin typeface="+mn-ea"/>
              </a:rPr>
              <a:t>即可快速调整格式</a:t>
            </a:r>
            <a:endParaRPr lang="zh-CN" altLang="en-US" sz="2400" dirty="0">
              <a:solidFill>
                <a:srgbClr val="469CD6"/>
              </a:solidFill>
              <a:latin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17" y="5403984"/>
            <a:ext cx="951401" cy="1181050"/>
          </a:xfrm>
          <a:prstGeom prst="rect">
            <a:avLst/>
          </a:prstGeom>
        </p:spPr>
      </p:pic>
      <p:sp>
        <p:nvSpPr>
          <p:cNvPr id="25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7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样式</a:t>
            </a:r>
            <a:r>
              <a:rPr lang="en-US" altLang="zh-CN" sz="2400" dirty="0"/>
              <a:t>-</a:t>
            </a:r>
            <a:r>
              <a:rPr lang="zh-CN" altLang="en-US" sz="2400" dirty="0"/>
              <a:t>样式的选用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有没有更快捷的方法？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99319" y="1101327"/>
            <a:ext cx="168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469CD6"/>
                </a:solidFill>
              </a:rPr>
              <a:t>快捷键</a:t>
            </a:r>
            <a:endParaRPr lang="zh-CN" altLang="en-US" sz="2800" dirty="0">
              <a:solidFill>
                <a:srgbClr val="469CD6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5" y="2799696"/>
            <a:ext cx="2217132" cy="2225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855" y="1812875"/>
            <a:ext cx="3728947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870" y="1812875"/>
            <a:ext cx="4010247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696235" y="3780692"/>
            <a:ext cx="1202903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36859" y="5882054"/>
            <a:ext cx="672434" cy="175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65541" y="3912542"/>
            <a:ext cx="2606576" cy="501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61870" y="6119445"/>
            <a:ext cx="697392" cy="373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02600" y="3162300"/>
            <a:ext cx="3703637" cy="452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快捷键设置不要和内置快捷键冲突</a:t>
            </a:r>
            <a:endParaRPr lang="zh-CN" altLang="en-US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样式</a:t>
            </a:r>
            <a:r>
              <a:rPr lang="en-US" altLang="zh-CN" sz="2400" dirty="0"/>
              <a:t>-</a:t>
            </a:r>
            <a:r>
              <a:rPr lang="zh-CN" altLang="en-US" sz="2400" dirty="0" smtClean="0"/>
              <a:t>样式的创建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1" y="1238250"/>
            <a:ext cx="1415267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23" y="1238250"/>
            <a:ext cx="4655769" cy="54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85851" y="6305024"/>
            <a:ext cx="285750" cy="298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762424" y="1985441"/>
            <a:ext cx="4655769" cy="243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762423" y="2228851"/>
            <a:ext cx="4655769" cy="243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762423" y="2472261"/>
            <a:ext cx="4655769" cy="243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11" idx="1"/>
          </p:cNvCxnSpPr>
          <p:nvPr/>
        </p:nvCxnSpPr>
        <p:spPr>
          <a:xfrm flipV="1">
            <a:off x="8539163" y="1947102"/>
            <a:ext cx="300037" cy="1457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8539163" y="2328859"/>
            <a:ext cx="3000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8539163" y="2591323"/>
            <a:ext cx="261937" cy="1100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39200" y="1777825"/>
            <a:ext cx="273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一般为字符或段落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839200" y="2191717"/>
            <a:ext cx="273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基于哪个样式创建新样式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8839200" y="2605609"/>
            <a:ext cx="273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下一行的样式</a:t>
            </a:r>
            <a:endParaRPr lang="zh-CN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3883395" y="3572398"/>
            <a:ext cx="4498606" cy="1585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476875" y="4686828"/>
            <a:ext cx="273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效果预览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10114" y="5748932"/>
            <a:ext cx="866774" cy="298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48325" y="5713313"/>
            <a:ext cx="273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建议不勾选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2873261" y="3845381"/>
            <a:ext cx="552451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0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样式</a:t>
            </a:r>
            <a:r>
              <a:rPr lang="en-US" altLang="zh-CN" sz="2400" dirty="0"/>
              <a:t>-</a:t>
            </a:r>
            <a:r>
              <a:rPr lang="zh-CN" altLang="en-US" sz="2400" dirty="0" smtClean="0"/>
              <a:t>样式的创建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28662" y="1174620"/>
            <a:ext cx="5196291" cy="5400000"/>
            <a:chOff x="876356" y="1184145"/>
            <a:chExt cx="5196291" cy="540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56" y="1184145"/>
              <a:ext cx="5196291" cy="54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38259" y="6224061"/>
              <a:ext cx="666759" cy="298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57280" y="4553544"/>
              <a:ext cx="781046" cy="3946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30" y="1037177"/>
            <a:ext cx="4083819" cy="54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81" y="120078"/>
            <a:ext cx="3775638" cy="6579744"/>
          </a:xfrm>
          <a:prstGeom prst="rect">
            <a:avLst/>
          </a:prstGeom>
        </p:spPr>
      </p:pic>
      <p:sp>
        <p:nvSpPr>
          <p:cNvPr id="11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60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样式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注意事项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47" y="1070365"/>
            <a:ext cx="3098668" cy="5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9" y="1070365"/>
            <a:ext cx="1406464" cy="5400000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645790035"/>
              </p:ext>
            </p:extLst>
          </p:nvPr>
        </p:nvGraphicFramePr>
        <p:xfrm>
          <a:off x="2523120" y="1446119"/>
          <a:ext cx="5845433" cy="454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7"/>
          <p:cNvSpPr/>
          <p:nvPr/>
        </p:nvSpPr>
        <p:spPr>
          <a:xfrm>
            <a:off x="704851" y="1404411"/>
            <a:ext cx="638174" cy="191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29689" y="1980673"/>
            <a:ext cx="833436" cy="205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29689" y="2338425"/>
            <a:ext cx="833436" cy="205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287" y="1446119"/>
            <a:ext cx="4083819" cy="54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346407" y="4627795"/>
            <a:ext cx="833436" cy="463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7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样式</a:t>
            </a:r>
            <a:r>
              <a:rPr lang="en-US" altLang="zh-CN" sz="2400" dirty="0" smtClean="0">
                <a:solidFill>
                  <a:prstClr val="black"/>
                </a:solidFill>
              </a:rPr>
              <a:t>-</a:t>
            </a:r>
            <a:r>
              <a:rPr lang="zh-CN" altLang="en-US" sz="2400" dirty="0" smtClean="0">
                <a:solidFill>
                  <a:prstClr val="black"/>
                </a:solidFill>
              </a:rPr>
              <a:t>多级列表与样式链接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标题的编号从哪里来？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开始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多级列表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定义新的多级列表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72499" y="1799013"/>
            <a:ext cx="7258928" cy="4910347"/>
            <a:chOff x="529652" y="1799013"/>
            <a:chExt cx="7258928" cy="49103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652" y="1799013"/>
              <a:ext cx="7258928" cy="491034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117087" y="1864440"/>
              <a:ext cx="458446" cy="298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363147" y="2215000"/>
              <a:ext cx="301357" cy="2805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513825" y="6134538"/>
              <a:ext cx="1274629" cy="2805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14" y="1786934"/>
            <a:ext cx="3748968" cy="4922426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7624761" y="4309236"/>
            <a:ext cx="552451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97877" y="6358376"/>
            <a:ext cx="841362" cy="28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6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06" y="1033716"/>
            <a:ext cx="5116732" cy="53415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样式</a:t>
            </a:r>
            <a:r>
              <a:rPr lang="en-US" altLang="zh-CN" sz="2400" dirty="0" smtClean="0">
                <a:solidFill>
                  <a:prstClr val="black"/>
                </a:solidFill>
              </a:rPr>
              <a:t>-</a:t>
            </a:r>
            <a:r>
              <a:rPr lang="zh-CN" altLang="en-US" sz="2400" dirty="0" smtClean="0">
                <a:solidFill>
                  <a:prstClr val="black"/>
                </a:solidFill>
              </a:rPr>
              <a:t>多级列表与样式链接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定义新的多级列表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14180" y="3674189"/>
            <a:ext cx="1349107" cy="331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14181" y="1941374"/>
            <a:ext cx="1445260" cy="501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0" y="3674189"/>
            <a:ext cx="2867025" cy="53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96000" y="4210050"/>
            <a:ext cx="3561696" cy="53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63026" y="3886200"/>
            <a:ext cx="694670" cy="32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24068" y="3745991"/>
            <a:ext cx="1819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accent2"/>
                </a:solidFill>
                <a:latin typeface="+mn-ea"/>
              </a:rPr>
              <a:t>1.1.1</a:t>
            </a:r>
            <a:endParaRPr lang="zh-CN" altLang="en-US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24024" y="3865530"/>
            <a:ext cx="376238" cy="666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91432" y="3865530"/>
            <a:ext cx="376238" cy="666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8840" y="3865530"/>
            <a:ext cx="376238" cy="666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99601" y="4308601"/>
            <a:ext cx="191830" cy="222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666347" y="4308601"/>
            <a:ext cx="191830" cy="222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93427" y="1994931"/>
            <a:ext cx="3089307" cy="369332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包含的级别编号来自：级别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</a:t>
            </a:r>
            <a:endParaRPr lang="en-GB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194" y="2496972"/>
            <a:ext cx="3089307" cy="369332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包含的级别编号来自：级别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</a:t>
            </a:r>
            <a:endParaRPr lang="en-GB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2461742" y="2967632"/>
            <a:ext cx="2965877" cy="369332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此级别的编号样式：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1,2,3…</a:t>
            </a:r>
            <a:endParaRPr lang="en-GB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92701" y="2443163"/>
            <a:ext cx="919442" cy="1362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1912143" y="2942500"/>
            <a:ext cx="571028" cy="863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771246" y="3433529"/>
            <a:ext cx="272768" cy="3722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189106" y="4609252"/>
            <a:ext cx="192144" cy="281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2579102" y="4609252"/>
            <a:ext cx="192144" cy="281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8"/>
          <p:cNvSpPr txBox="1"/>
          <p:nvPr/>
        </p:nvSpPr>
        <p:spPr>
          <a:xfrm>
            <a:off x="1670288" y="5034424"/>
            <a:ext cx="1625766" cy="369332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手动输入“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.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”</a:t>
            </a:r>
            <a:endParaRPr lang="en-GB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767094" y="5694579"/>
            <a:ext cx="4935967" cy="923330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注意：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、起始编号为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；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、字体需要设置和链接标题样式的字体一致。</a:t>
            </a:r>
            <a:endParaRPr lang="en-GB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6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8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8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4599216" y="1699125"/>
            <a:ext cx="250779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6295651" y="2881342"/>
            <a:ext cx="426916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写作规范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57" y="850900"/>
            <a:ext cx="2890456" cy="5170388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3872"/>
            <a:ext cx="5168900" cy="3476084"/>
          </a:xfrm>
          <a:prstGeom prst="rect">
            <a:avLst/>
          </a:prstGeom>
        </p:spPr>
      </p:pic>
      <p:sp>
        <p:nvSpPr>
          <p:cNvPr id="3" name="Rectangle 1"/>
          <p:cNvSpPr/>
          <p:nvPr/>
        </p:nvSpPr>
        <p:spPr>
          <a:xfrm>
            <a:off x="0" y="0"/>
            <a:ext cx="5168900" cy="6869995"/>
          </a:xfrm>
          <a:prstGeom prst="rect">
            <a:avLst/>
          </a:prstGeom>
          <a:gradFill flip="none" rotWithShape="1">
            <a:gsLst>
              <a:gs pos="0">
                <a:srgbClr val="95C0EB">
                  <a:alpha val="80000"/>
                </a:srgbClr>
              </a:gs>
              <a:gs pos="100000">
                <a:srgbClr val="2166AB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1249" y="1622666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Word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基础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41249" y="26767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写作规范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41249" y="3730866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Word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技能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41249" y="47849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inpin heiti" panose="00000500000000000000" pitchFamily="2" charset="-122"/>
              </a:rPr>
              <a:t>常见问题解答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77960" y="1566618"/>
            <a:ext cx="573761" cy="573761"/>
          </a:xfrm>
          <a:prstGeom prst="rect">
            <a:avLst/>
          </a:prstGeom>
          <a:gradFill flip="none" rotWithShape="1">
            <a:gsLst>
              <a:gs pos="0">
                <a:srgbClr val="95C0EB"/>
              </a:gs>
              <a:gs pos="100000">
                <a:srgbClr val="2166AB"/>
              </a:gs>
            </a:gsLst>
            <a:lin ang="2700000" scaled="1"/>
            <a:tileRect/>
          </a:gra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7960" y="2620718"/>
            <a:ext cx="573761" cy="573761"/>
          </a:xfrm>
          <a:prstGeom prst="rect">
            <a:avLst/>
          </a:prstGeom>
          <a:gradFill flip="none" rotWithShape="1">
            <a:gsLst>
              <a:gs pos="0">
                <a:srgbClr val="95C0EB"/>
              </a:gs>
              <a:gs pos="100000">
                <a:srgbClr val="2166AB"/>
              </a:gs>
            </a:gsLst>
            <a:lin ang="2700000" scaled="1"/>
            <a:tileRect/>
          </a:gra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77960" y="3674818"/>
            <a:ext cx="573761" cy="573761"/>
          </a:xfrm>
          <a:prstGeom prst="rect">
            <a:avLst/>
          </a:prstGeom>
          <a:gradFill flip="none" rotWithShape="1">
            <a:gsLst>
              <a:gs pos="0">
                <a:srgbClr val="95C0EB"/>
              </a:gs>
              <a:gs pos="100000">
                <a:srgbClr val="2166AB"/>
              </a:gs>
            </a:gsLst>
            <a:lin ang="2700000" scaled="1"/>
            <a:tileRect/>
          </a:gra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77960" y="4728918"/>
            <a:ext cx="573761" cy="573761"/>
          </a:xfrm>
          <a:prstGeom prst="rect">
            <a:avLst/>
          </a:prstGeom>
          <a:gradFill flip="none" rotWithShape="1">
            <a:gsLst>
              <a:gs pos="0">
                <a:srgbClr val="95C0EB"/>
              </a:gs>
              <a:gs pos="100000">
                <a:srgbClr val="2166AB"/>
              </a:gs>
            </a:gsLst>
            <a:lin ang="2700000" scaled="1"/>
            <a:tileRect/>
          </a:gra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矩形 29"/>
          <p:cNvSpPr/>
          <p:nvPr/>
        </p:nvSpPr>
        <p:spPr>
          <a:xfrm>
            <a:off x="6335207" y="1757339"/>
            <a:ext cx="259268" cy="192320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矩形 30"/>
          <p:cNvSpPr/>
          <p:nvPr/>
        </p:nvSpPr>
        <p:spPr>
          <a:xfrm>
            <a:off x="6335207" y="2788595"/>
            <a:ext cx="259268" cy="238009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矩形 31"/>
          <p:cNvSpPr/>
          <p:nvPr/>
        </p:nvSpPr>
        <p:spPr>
          <a:xfrm>
            <a:off x="6335207" y="3832066"/>
            <a:ext cx="259268" cy="259267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矩形 32"/>
          <p:cNvSpPr/>
          <p:nvPr/>
        </p:nvSpPr>
        <p:spPr>
          <a:xfrm>
            <a:off x="6357220" y="4886165"/>
            <a:ext cx="215241" cy="259268"/>
          </a:xfrm>
          <a:custGeom>
            <a:avLst/>
            <a:gdLst>
              <a:gd name="T0" fmla="*/ 212 w 212"/>
              <a:gd name="T1" fmla="*/ 160 h 256"/>
              <a:gd name="T2" fmla="*/ 210 w 212"/>
              <a:gd name="T3" fmla="*/ 171 h 256"/>
              <a:gd name="T4" fmla="*/ 203 w 212"/>
              <a:gd name="T5" fmla="*/ 180 h 256"/>
              <a:gd name="T6" fmla="*/ 208 w 212"/>
              <a:gd name="T7" fmla="*/ 188 h 256"/>
              <a:gd name="T8" fmla="*/ 209 w 212"/>
              <a:gd name="T9" fmla="*/ 200 h 256"/>
              <a:gd name="T10" fmla="*/ 205 w 212"/>
              <a:gd name="T11" fmla="*/ 212 h 256"/>
              <a:gd name="T12" fmla="*/ 200 w 212"/>
              <a:gd name="T13" fmla="*/ 218 h 256"/>
              <a:gd name="T14" fmla="*/ 193 w 212"/>
              <a:gd name="T15" fmla="*/ 222 h 256"/>
              <a:gd name="T16" fmla="*/ 194 w 212"/>
              <a:gd name="T17" fmla="*/ 235 h 256"/>
              <a:gd name="T18" fmla="*/ 186 w 212"/>
              <a:gd name="T19" fmla="*/ 245 h 256"/>
              <a:gd name="T20" fmla="*/ 176 w 212"/>
              <a:gd name="T21" fmla="*/ 251 h 256"/>
              <a:gd name="T22" fmla="*/ 169 w 212"/>
              <a:gd name="T23" fmla="*/ 254 h 256"/>
              <a:gd name="T24" fmla="*/ 131 w 212"/>
              <a:gd name="T25" fmla="*/ 256 h 256"/>
              <a:gd name="T26" fmla="*/ 91 w 212"/>
              <a:gd name="T27" fmla="*/ 254 h 256"/>
              <a:gd name="T28" fmla="*/ 60 w 212"/>
              <a:gd name="T29" fmla="*/ 247 h 256"/>
              <a:gd name="T30" fmla="*/ 55 w 212"/>
              <a:gd name="T31" fmla="*/ 245 h 256"/>
              <a:gd name="T32" fmla="*/ 50 w 212"/>
              <a:gd name="T33" fmla="*/ 242 h 256"/>
              <a:gd name="T34" fmla="*/ 46 w 212"/>
              <a:gd name="T35" fmla="*/ 239 h 256"/>
              <a:gd name="T36" fmla="*/ 42 w 212"/>
              <a:gd name="T37" fmla="*/ 234 h 256"/>
              <a:gd name="T38" fmla="*/ 0 w 212"/>
              <a:gd name="T39" fmla="*/ 230 h 256"/>
              <a:gd name="T40" fmla="*/ 0 w 212"/>
              <a:gd name="T41" fmla="*/ 136 h 256"/>
              <a:gd name="T42" fmla="*/ 15 w 212"/>
              <a:gd name="T43" fmla="*/ 136 h 256"/>
              <a:gd name="T44" fmla="*/ 30 w 212"/>
              <a:gd name="T45" fmla="*/ 136 h 256"/>
              <a:gd name="T46" fmla="*/ 37 w 212"/>
              <a:gd name="T47" fmla="*/ 131 h 256"/>
              <a:gd name="T48" fmla="*/ 41 w 212"/>
              <a:gd name="T49" fmla="*/ 127 h 256"/>
              <a:gd name="T50" fmla="*/ 43 w 212"/>
              <a:gd name="T51" fmla="*/ 116 h 256"/>
              <a:gd name="T52" fmla="*/ 46 w 212"/>
              <a:gd name="T53" fmla="*/ 104 h 256"/>
              <a:gd name="T54" fmla="*/ 50 w 212"/>
              <a:gd name="T55" fmla="*/ 95 h 256"/>
              <a:gd name="T56" fmla="*/ 56 w 212"/>
              <a:gd name="T57" fmla="*/ 84 h 256"/>
              <a:gd name="T58" fmla="*/ 73 w 212"/>
              <a:gd name="T59" fmla="*/ 68 h 256"/>
              <a:gd name="T60" fmla="*/ 89 w 212"/>
              <a:gd name="T61" fmla="*/ 18 h 256"/>
              <a:gd name="T62" fmla="*/ 89 w 212"/>
              <a:gd name="T63" fmla="*/ 2 h 256"/>
              <a:gd name="T64" fmla="*/ 97 w 212"/>
              <a:gd name="T65" fmla="*/ 0 h 256"/>
              <a:gd name="T66" fmla="*/ 117 w 212"/>
              <a:gd name="T67" fmla="*/ 18 h 256"/>
              <a:gd name="T68" fmla="*/ 121 w 212"/>
              <a:gd name="T69" fmla="*/ 39 h 256"/>
              <a:gd name="T70" fmla="*/ 114 w 212"/>
              <a:gd name="T71" fmla="*/ 59 h 256"/>
              <a:gd name="T72" fmla="*/ 109 w 212"/>
              <a:gd name="T73" fmla="*/ 89 h 256"/>
              <a:gd name="T74" fmla="*/ 113 w 212"/>
              <a:gd name="T75" fmla="*/ 100 h 256"/>
              <a:gd name="T76" fmla="*/ 122 w 212"/>
              <a:gd name="T77" fmla="*/ 107 h 256"/>
              <a:gd name="T78" fmla="*/ 126 w 212"/>
              <a:gd name="T79" fmla="*/ 107 h 256"/>
              <a:gd name="T80" fmla="*/ 131 w 212"/>
              <a:gd name="T81" fmla="*/ 107 h 256"/>
              <a:gd name="T82" fmla="*/ 136 w 212"/>
              <a:gd name="T83" fmla="*/ 107 h 256"/>
              <a:gd name="T84" fmla="*/ 141 w 212"/>
              <a:gd name="T85" fmla="*/ 106 h 256"/>
              <a:gd name="T86" fmla="*/ 152 w 212"/>
              <a:gd name="T87" fmla="*/ 103 h 256"/>
              <a:gd name="T88" fmla="*/ 164 w 212"/>
              <a:gd name="T89" fmla="*/ 99 h 256"/>
              <a:gd name="T90" fmla="*/ 188 w 212"/>
              <a:gd name="T91" fmla="*/ 98 h 256"/>
              <a:gd name="T92" fmla="*/ 198 w 212"/>
              <a:gd name="T93" fmla="*/ 101 h 256"/>
              <a:gd name="T94" fmla="*/ 205 w 212"/>
              <a:gd name="T95" fmla="*/ 106 h 256"/>
              <a:gd name="T96" fmla="*/ 206 w 212"/>
              <a:gd name="T97" fmla="*/ 109 h 256"/>
              <a:gd name="T98" fmla="*/ 207 w 212"/>
              <a:gd name="T99" fmla="*/ 112 h 256"/>
              <a:gd name="T100" fmla="*/ 208 w 212"/>
              <a:gd name="T101" fmla="*/ 115 h 256"/>
              <a:gd name="T102" fmla="*/ 208 w 212"/>
              <a:gd name="T103" fmla="*/ 118 h 256"/>
              <a:gd name="T104" fmla="*/ 208 w 212"/>
              <a:gd name="T105" fmla="*/ 123 h 256"/>
              <a:gd name="T106" fmla="*/ 203 w 212"/>
              <a:gd name="T107" fmla="*/ 136 h 256"/>
              <a:gd name="T108" fmla="*/ 205 w 212"/>
              <a:gd name="T109" fmla="*/ 139 h 256"/>
              <a:gd name="T110" fmla="*/ 207 w 212"/>
              <a:gd name="T111" fmla="*/ 141 h 256"/>
              <a:gd name="T112" fmla="*/ 209 w 212"/>
              <a:gd name="T113" fmla="*/ 144 h 256"/>
              <a:gd name="T114" fmla="*/ 210 w 212"/>
              <a:gd name="T115" fmla="*/ 147 h 256"/>
              <a:gd name="T116" fmla="*/ 211 w 212"/>
              <a:gd name="T117" fmla="*/ 150 h 256"/>
              <a:gd name="T118" fmla="*/ 212 w 212"/>
              <a:gd name="T119" fmla="*/ 155 h 256"/>
              <a:gd name="T120" fmla="*/ 212 w 212"/>
              <a:gd name="T121" fmla="*/ 16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2" h="256">
                <a:moveTo>
                  <a:pt x="212" y="160"/>
                </a:moveTo>
                <a:cubicBezTo>
                  <a:pt x="212" y="165"/>
                  <a:pt x="211" y="169"/>
                  <a:pt x="210" y="171"/>
                </a:cubicBezTo>
                <a:cubicBezTo>
                  <a:pt x="209" y="174"/>
                  <a:pt x="206" y="177"/>
                  <a:pt x="203" y="180"/>
                </a:cubicBezTo>
                <a:cubicBezTo>
                  <a:pt x="205" y="182"/>
                  <a:pt x="207" y="185"/>
                  <a:pt x="208" y="188"/>
                </a:cubicBezTo>
                <a:cubicBezTo>
                  <a:pt x="208" y="191"/>
                  <a:pt x="209" y="195"/>
                  <a:pt x="209" y="200"/>
                </a:cubicBezTo>
                <a:cubicBezTo>
                  <a:pt x="208" y="205"/>
                  <a:pt x="207" y="209"/>
                  <a:pt x="205" y="212"/>
                </a:cubicBezTo>
                <a:cubicBezTo>
                  <a:pt x="203" y="215"/>
                  <a:pt x="201" y="217"/>
                  <a:pt x="200" y="218"/>
                </a:cubicBezTo>
                <a:cubicBezTo>
                  <a:pt x="199" y="219"/>
                  <a:pt x="196" y="220"/>
                  <a:pt x="193" y="222"/>
                </a:cubicBezTo>
                <a:cubicBezTo>
                  <a:pt x="195" y="227"/>
                  <a:pt x="195" y="231"/>
                  <a:pt x="194" y="235"/>
                </a:cubicBezTo>
                <a:cubicBezTo>
                  <a:pt x="192" y="239"/>
                  <a:pt x="190" y="242"/>
                  <a:pt x="186" y="245"/>
                </a:cubicBezTo>
                <a:cubicBezTo>
                  <a:pt x="183" y="248"/>
                  <a:pt x="180" y="250"/>
                  <a:pt x="176" y="251"/>
                </a:cubicBezTo>
                <a:cubicBezTo>
                  <a:pt x="173" y="253"/>
                  <a:pt x="171" y="254"/>
                  <a:pt x="169" y="254"/>
                </a:cubicBezTo>
                <a:cubicBezTo>
                  <a:pt x="157" y="255"/>
                  <a:pt x="144" y="256"/>
                  <a:pt x="131" y="256"/>
                </a:cubicBezTo>
                <a:cubicBezTo>
                  <a:pt x="118" y="256"/>
                  <a:pt x="104" y="256"/>
                  <a:pt x="91" y="254"/>
                </a:cubicBezTo>
                <a:cubicBezTo>
                  <a:pt x="77" y="253"/>
                  <a:pt x="67" y="250"/>
                  <a:pt x="60" y="247"/>
                </a:cubicBezTo>
                <a:cubicBezTo>
                  <a:pt x="60" y="247"/>
                  <a:pt x="58" y="246"/>
                  <a:pt x="55" y="245"/>
                </a:cubicBezTo>
                <a:cubicBezTo>
                  <a:pt x="53" y="243"/>
                  <a:pt x="51" y="243"/>
                  <a:pt x="50" y="242"/>
                </a:cubicBezTo>
                <a:cubicBezTo>
                  <a:pt x="49" y="241"/>
                  <a:pt x="47" y="240"/>
                  <a:pt x="46" y="239"/>
                </a:cubicBezTo>
                <a:cubicBezTo>
                  <a:pt x="44" y="237"/>
                  <a:pt x="43" y="236"/>
                  <a:pt x="42" y="234"/>
                </a:cubicBezTo>
                <a:cubicBezTo>
                  <a:pt x="37" y="231"/>
                  <a:pt x="24" y="230"/>
                  <a:pt x="0" y="230"/>
                </a:cubicBezTo>
                <a:cubicBezTo>
                  <a:pt x="0" y="136"/>
                  <a:pt x="0" y="136"/>
                  <a:pt x="0" y="136"/>
                </a:cubicBezTo>
                <a:cubicBezTo>
                  <a:pt x="5" y="136"/>
                  <a:pt x="10" y="136"/>
                  <a:pt x="15" y="136"/>
                </a:cubicBezTo>
                <a:cubicBezTo>
                  <a:pt x="21" y="136"/>
                  <a:pt x="26" y="136"/>
                  <a:pt x="30" y="136"/>
                </a:cubicBezTo>
                <a:cubicBezTo>
                  <a:pt x="35" y="135"/>
                  <a:pt x="37" y="134"/>
                  <a:pt x="37" y="131"/>
                </a:cubicBezTo>
                <a:cubicBezTo>
                  <a:pt x="38" y="130"/>
                  <a:pt x="40" y="128"/>
                  <a:pt x="41" y="127"/>
                </a:cubicBezTo>
                <a:cubicBezTo>
                  <a:pt x="41" y="126"/>
                  <a:pt x="42" y="122"/>
                  <a:pt x="43" y="116"/>
                </a:cubicBezTo>
                <a:cubicBezTo>
                  <a:pt x="45" y="111"/>
                  <a:pt x="46" y="107"/>
                  <a:pt x="46" y="104"/>
                </a:cubicBezTo>
                <a:cubicBezTo>
                  <a:pt x="47" y="102"/>
                  <a:pt x="48" y="99"/>
                  <a:pt x="50" y="95"/>
                </a:cubicBezTo>
                <a:cubicBezTo>
                  <a:pt x="52" y="91"/>
                  <a:pt x="54" y="87"/>
                  <a:pt x="56" y="84"/>
                </a:cubicBezTo>
                <a:cubicBezTo>
                  <a:pt x="73" y="68"/>
                  <a:pt x="73" y="68"/>
                  <a:pt x="73" y="68"/>
                </a:cubicBezTo>
                <a:cubicBezTo>
                  <a:pt x="84" y="48"/>
                  <a:pt x="89" y="32"/>
                  <a:pt x="89" y="18"/>
                </a:cubicBezTo>
                <a:cubicBezTo>
                  <a:pt x="89" y="2"/>
                  <a:pt x="89" y="2"/>
                  <a:pt x="89" y="2"/>
                </a:cubicBezTo>
                <a:cubicBezTo>
                  <a:pt x="90" y="1"/>
                  <a:pt x="92" y="0"/>
                  <a:pt x="97" y="0"/>
                </a:cubicBezTo>
                <a:cubicBezTo>
                  <a:pt x="107" y="0"/>
                  <a:pt x="114" y="6"/>
                  <a:pt x="117" y="18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20" y="49"/>
                  <a:pt x="118" y="56"/>
                  <a:pt x="114" y="59"/>
                </a:cubicBezTo>
                <a:cubicBezTo>
                  <a:pt x="112" y="75"/>
                  <a:pt x="111" y="85"/>
                  <a:pt x="109" y="89"/>
                </a:cubicBezTo>
                <a:cubicBezTo>
                  <a:pt x="108" y="93"/>
                  <a:pt x="110" y="97"/>
                  <a:pt x="113" y="100"/>
                </a:cubicBezTo>
                <a:cubicBezTo>
                  <a:pt x="116" y="104"/>
                  <a:pt x="119" y="106"/>
                  <a:pt x="122" y="107"/>
                </a:cubicBezTo>
                <a:cubicBezTo>
                  <a:pt x="124" y="107"/>
                  <a:pt x="126" y="107"/>
                  <a:pt x="126" y="107"/>
                </a:cubicBezTo>
                <a:cubicBezTo>
                  <a:pt x="127" y="107"/>
                  <a:pt x="129" y="107"/>
                  <a:pt x="131" y="107"/>
                </a:cubicBezTo>
                <a:cubicBezTo>
                  <a:pt x="133" y="107"/>
                  <a:pt x="134" y="107"/>
                  <a:pt x="136" y="107"/>
                </a:cubicBezTo>
                <a:cubicBezTo>
                  <a:pt x="138" y="107"/>
                  <a:pt x="139" y="106"/>
                  <a:pt x="141" y="106"/>
                </a:cubicBezTo>
                <a:cubicBezTo>
                  <a:pt x="143" y="105"/>
                  <a:pt x="147" y="104"/>
                  <a:pt x="152" y="103"/>
                </a:cubicBezTo>
                <a:cubicBezTo>
                  <a:pt x="158" y="101"/>
                  <a:pt x="162" y="100"/>
                  <a:pt x="164" y="99"/>
                </a:cubicBezTo>
                <a:cubicBezTo>
                  <a:pt x="173" y="97"/>
                  <a:pt x="181" y="97"/>
                  <a:pt x="188" y="98"/>
                </a:cubicBezTo>
                <a:cubicBezTo>
                  <a:pt x="191" y="99"/>
                  <a:pt x="195" y="100"/>
                  <a:pt x="198" y="101"/>
                </a:cubicBezTo>
                <a:cubicBezTo>
                  <a:pt x="202" y="103"/>
                  <a:pt x="204" y="104"/>
                  <a:pt x="205" y="106"/>
                </a:cubicBezTo>
                <a:cubicBezTo>
                  <a:pt x="205" y="106"/>
                  <a:pt x="205" y="107"/>
                  <a:pt x="206" y="109"/>
                </a:cubicBezTo>
                <a:cubicBezTo>
                  <a:pt x="207" y="111"/>
                  <a:pt x="207" y="112"/>
                  <a:pt x="207" y="112"/>
                </a:cubicBezTo>
                <a:cubicBezTo>
                  <a:pt x="207" y="112"/>
                  <a:pt x="207" y="113"/>
                  <a:pt x="208" y="115"/>
                </a:cubicBezTo>
                <a:cubicBezTo>
                  <a:pt x="208" y="116"/>
                  <a:pt x="209" y="118"/>
                  <a:pt x="208" y="118"/>
                </a:cubicBezTo>
                <a:cubicBezTo>
                  <a:pt x="208" y="119"/>
                  <a:pt x="208" y="120"/>
                  <a:pt x="208" y="123"/>
                </a:cubicBezTo>
                <a:cubicBezTo>
                  <a:pt x="208" y="125"/>
                  <a:pt x="206" y="129"/>
                  <a:pt x="203" y="136"/>
                </a:cubicBezTo>
                <a:cubicBezTo>
                  <a:pt x="203" y="136"/>
                  <a:pt x="204" y="137"/>
                  <a:pt x="205" y="139"/>
                </a:cubicBezTo>
                <a:cubicBezTo>
                  <a:pt x="206" y="140"/>
                  <a:pt x="207" y="141"/>
                  <a:pt x="207" y="141"/>
                </a:cubicBezTo>
                <a:cubicBezTo>
                  <a:pt x="207" y="142"/>
                  <a:pt x="208" y="143"/>
                  <a:pt x="209" y="144"/>
                </a:cubicBezTo>
                <a:cubicBezTo>
                  <a:pt x="209" y="145"/>
                  <a:pt x="210" y="146"/>
                  <a:pt x="210" y="147"/>
                </a:cubicBezTo>
                <a:cubicBezTo>
                  <a:pt x="210" y="148"/>
                  <a:pt x="211" y="149"/>
                  <a:pt x="211" y="150"/>
                </a:cubicBezTo>
                <a:cubicBezTo>
                  <a:pt x="211" y="152"/>
                  <a:pt x="212" y="153"/>
                  <a:pt x="212" y="155"/>
                </a:cubicBezTo>
                <a:cubicBezTo>
                  <a:pt x="212" y="156"/>
                  <a:pt x="212" y="158"/>
                  <a:pt x="212" y="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09152" y="2538568"/>
            <a:ext cx="3270447" cy="2060264"/>
            <a:chOff x="909152" y="2538568"/>
            <a:chExt cx="3270447" cy="2060264"/>
          </a:xfrm>
        </p:grpSpPr>
        <p:sp>
          <p:nvSpPr>
            <p:cNvPr id="42" name="任意多边形 41"/>
            <p:cNvSpPr/>
            <p:nvPr/>
          </p:nvSpPr>
          <p:spPr>
            <a:xfrm>
              <a:off x="1435100" y="2538568"/>
              <a:ext cx="2298700" cy="2060264"/>
            </a:xfrm>
            <a:custGeom>
              <a:avLst/>
              <a:gdLst>
                <a:gd name="connsiteX0" fmla="*/ 0 w 2298700"/>
                <a:gd name="connsiteY0" fmla="*/ 1293498 h 2060264"/>
                <a:gd name="connsiteX1" fmla="*/ 30100 w 2298700"/>
                <a:gd name="connsiteY1" fmla="*/ 1293498 h 2060264"/>
                <a:gd name="connsiteX2" fmla="*/ 30100 w 2298700"/>
                <a:gd name="connsiteY2" fmla="*/ 2030164 h 2060264"/>
                <a:gd name="connsiteX3" fmla="*/ 2268600 w 2298700"/>
                <a:gd name="connsiteY3" fmla="*/ 2030164 h 2060264"/>
                <a:gd name="connsiteX4" fmla="*/ 2268600 w 2298700"/>
                <a:gd name="connsiteY4" fmla="*/ 1293498 h 2060264"/>
                <a:gd name="connsiteX5" fmla="*/ 2298700 w 2298700"/>
                <a:gd name="connsiteY5" fmla="*/ 1293498 h 2060264"/>
                <a:gd name="connsiteX6" fmla="*/ 2298700 w 2298700"/>
                <a:gd name="connsiteY6" fmla="*/ 2060264 h 2060264"/>
                <a:gd name="connsiteX7" fmla="*/ 0 w 2298700"/>
                <a:gd name="connsiteY7" fmla="*/ 2060264 h 2060264"/>
                <a:gd name="connsiteX8" fmla="*/ 0 w 2298700"/>
                <a:gd name="connsiteY8" fmla="*/ 0 h 2060264"/>
                <a:gd name="connsiteX9" fmla="*/ 2298700 w 2298700"/>
                <a:gd name="connsiteY9" fmla="*/ 0 h 2060264"/>
                <a:gd name="connsiteX10" fmla="*/ 2298700 w 2298700"/>
                <a:gd name="connsiteY10" fmla="*/ 498664 h 2060264"/>
                <a:gd name="connsiteX11" fmla="*/ 2268600 w 2298700"/>
                <a:gd name="connsiteY11" fmla="*/ 498664 h 2060264"/>
                <a:gd name="connsiteX12" fmla="*/ 2268600 w 2298700"/>
                <a:gd name="connsiteY12" fmla="*/ 30100 h 2060264"/>
                <a:gd name="connsiteX13" fmla="*/ 30100 w 2298700"/>
                <a:gd name="connsiteY13" fmla="*/ 30100 h 2060264"/>
                <a:gd name="connsiteX14" fmla="*/ 30100 w 2298700"/>
                <a:gd name="connsiteY14" fmla="*/ 498664 h 2060264"/>
                <a:gd name="connsiteX15" fmla="*/ 0 w 2298700"/>
                <a:gd name="connsiteY15" fmla="*/ 498664 h 206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8700" h="2060264">
                  <a:moveTo>
                    <a:pt x="0" y="1293498"/>
                  </a:moveTo>
                  <a:lnTo>
                    <a:pt x="30100" y="1293498"/>
                  </a:lnTo>
                  <a:lnTo>
                    <a:pt x="30100" y="2030164"/>
                  </a:lnTo>
                  <a:lnTo>
                    <a:pt x="2268600" y="2030164"/>
                  </a:lnTo>
                  <a:lnTo>
                    <a:pt x="2268600" y="1293498"/>
                  </a:lnTo>
                  <a:lnTo>
                    <a:pt x="2298700" y="1293498"/>
                  </a:lnTo>
                  <a:lnTo>
                    <a:pt x="2298700" y="2060264"/>
                  </a:lnTo>
                  <a:lnTo>
                    <a:pt x="0" y="2060264"/>
                  </a:lnTo>
                  <a:close/>
                  <a:moveTo>
                    <a:pt x="0" y="0"/>
                  </a:moveTo>
                  <a:lnTo>
                    <a:pt x="2298700" y="0"/>
                  </a:lnTo>
                  <a:lnTo>
                    <a:pt x="2298700" y="498664"/>
                  </a:lnTo>
                  <a:lnTo>
                    <a:pt x="2268600" y="498664"/>
                  </a:lnTo>
                  <a:lnTo>
                    <a:pt x="2268600" y="30100"/>
                  </a:lnTo>
                  <a:lnTo>
                    <a:pt x="30100" y="30100"/>
                  </a:lnTo>
                  <a:lnTo>
                    <a:pt x="30100" y="498664"/>
                  </a:lnTo>
                  <a:lnTo>
                    <a:pt x="0" y="4986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09152" y="3084535"/>
              <a:ext cx="3270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lephant" panose="02020904090505020303" pitchFamily="18" charset="0"/>
                  <a:sym typeface="inpin heiti" panose="00000500000000000000" pitchFamily="2" charset="-122"/>
                </a:rPr>
                <a:t>CONTENTS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  <a:sym typeface="inpin heiti" panose="00000500000000000000" pitchFamily="2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216150" y="4091332"/>
              <a:ext cx="73660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88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基本要求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zh-CN" dirty="0"/>
              <a:t>除特殊情况，编辑文档过程中不要解锁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文档格式全都通过应用样式进行设置。（尤其注意复制文档不要引入原格式）</a:t>
            </a:r>
            <a:endParaRPr lang="en-US" altLang="zh-CN" dirty="0" smtClean="0"/>
          </a:p>
          <a:p>
            <a:r>
              <a:rPr lang="zh-CN" altLang="en-US" dirty="0" smtClean="0"/>
              <a:t>图注、表注必须采用“插入题注”题注的方式。</a:t>
            </a:r>
            <a:r>
              <a:rPr lang="zh-CN" altLang="zh-CN" dirty="0"/>
              <a:t>图注和表注通常不是同一个样式，不要混用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对其他章节的引用，必须采用“交叉引用”。</a:t>
            </a:r>
            <a:endParaRPr lang="en-US" altLang="zh-CN" dirty="0" smtClean="0"/>
          </a:p>
          <a:p>
            <a:r>
              <a:rPr lang="zh-CN" altLang="zh-CN" dirty="0"/>
              <a:t>插入了分节符的章节要注意页码是否跟前文连续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1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1~5</a:t>
            </a:r>
            <a:r>
              <a:rPr lang="zh-CN" altLang="en-US" dirty="0" smtClean="0"/>
              <a:t>级标题，避免使用</a:t>
            </a:r>
            <a:r>
              <a:rPr lang="en-US" altLang="zh-CN" dirty="0" smtClean="0"/>
              <a:t>6~9</a:t>
            </a:r>
            <a:r>
              <a:rPr lang="zh-CN" altLang="en-US" dirty="0" smtClean="0"/>
              <a:t>级标题。</a:t>
            </a:r>
            <a:endParaRPr lang="en-US" altLang="zh-CN" dirty="0" smtClean="0"/>
          </a:p>
          <a:p>
            <a:r>
              <a:rPr lang="zh-CN" altLang="zh-CN" dirty="0" smtClean="0"/>
              <a:t>连续的</a:t>
            </a:r>
            <a:r>
              <a:rPr lang="zh-CN" altLang="zh-CN" dirty="0"/>
              <a:t>标题不能跨级，</a:t>
            </a:r>
            <a:r>
              <a:rPr lang="zh-CN" altLang="zh-CN" dirty="0" smtClean="0"/>
              <a:t>例如</a:t>
            </a:r>
            <a:r>
              <a:rPr lang="zh-CN" altLang="en-US" dirty="0" smtClean="0"/>
              <a:t>一级</a:t>
            </a:r>
            <a:r>
              <a:rPr lang="zh-CN" altLang="zh-CN" dirty="0" smtClean="0"/>
              <a:t>标题下面</a:t>
            </a:r>
            <a:r>
              <a:rPr lang="zh-CN" altLang="zh-CN" dirty="0"/>
              <a:t>不能直接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三级</a:t>
            </a:r>
            <a:r>
              <a:rPr lang="zh-CN" altLang="zh-CN" dirty="0" smtClean="0"/>
              <a:t>标题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标题要避免孤立编号，正文不要有孤立</a:t>
            </a:r>
            <a:r>
              <a:rPr lang="zh-CN" altLang="zh-CN" dirty="0" smtClean="0"/>
              <a:t>二级</a:t>
            </a:r>
            <a:r>
              <a:rPr lang="zh-CN" altLang="zh-CN" dirty="0"/>
              <a:t>、三级、四级、五级</a:t>
            </a:r>
            <a:r>
              <a:rPr lang="zh-CN" altLang="zh-CN" dirty="0" smtClean="0"/>
              <a:t>标题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标题尽量简洁扼要，涵义</a:t>
            </a:r>
            <a:r>
              <a:rPr lang="zh-CN" altLang="zh-CN" dirty="0" smtClean="0"/>
              <a:t>确切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下级标题不重复上一级标题的</a:t>
            </a:r>
            <a:r>
              <a:rPr lang="zh-CN" altLang="zh-CN" dirty="0" smtClean="0"/>
              <a:t>内容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原则上，五级标题以上的标题之间应该有正文</a:t>
            </a:r>
            <a:r>
              <a:rPr lang="zh-CN" altLang="zh-CN" dirty="0" smtClean="0"/>
              <a:t>内容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标题中不带标点符号，不对缩略语</a:t>
            </a:r>
            <a:r>
              <a:rPr lang="zh-CN" altLang="zh-CN" dirty="0" smtClean="0"/>
              <a:t>解释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7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段落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个段落只能有一个主题，或一个中心</a:t>
            </a:r>
            <a:r>
              <a:rPr lang="zh-CN" altLang="en-US" dirty="0" smtClean="0"/>
              <a:t>句。</a:t>
            </a:r>
            <a:endParaRPr lang="zh-CN" altLang="en-US" dirty="0"/>
          </a:p>
          <a:p>
            <a:r>
              <a:rPr lang="zh-CN" altLang="en-US" dirty="0" smtClean="0"/>
              <a:t>段落</a:t>
            </a:r>
            <a:r>
              <a:rPr lang="zh-CN" altLang="en-US" dirty="0"/>
              <a:t>的中心句子放在段首，对全段内容进行概述。后面陈述的句子作为说明</a:t>
            </a:r>
            <a:r>
              <a:rPr lang="zh-CN" altLang="en-US" dirty="0" smtClean="0"/>
              <a:t>、展开</a:t>
            </a:r>
            <a:r>
              <a:rPr lang="zh-CN" altLang="en-US" dirty="0"/>
              <a:t>、论据陈述等为核心句</a:t>
            </a:r>
            <a:r>
              <a:rPr lang="zh-CN" altLang="en-US" dirty="0" smtClean="0"/>
              <a:t>服务。</a:t>
            </a:r>
            <a:endParaRPr lang="zh-CN" altLang="en-US" dirty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zh-CN" altLang="en-US" dirty="0" smtClean="0"/>
              <a:t>段落不要过长，最好不超过</a:t>
            </a:r>
            <a:r>
              <a:rPr lang="en-US" altLang="zh-CN" dirty="0"/>
              <a:t>7</a:t>
            </a:r>
            <a:r>
              <a:rPr lang="zh-CN" altLang="en-US" dirty="0" smtClean="0"/>
              <a:t>行。</a:t>
            </a:r>
            <a:endParaRPr lang="zh-CN" altLang="en-US" dirty="0"/>
          </a:p>
          <a:p>
            <a:r>
              <a:rPr lang="zh-CN" altLang="en-US" dirty="0" smtClean="0"/>
              <a:t>连续的</a:t>
            </a:r>
            <a:r>
              <a:rPr lang="zh-CN" altLang="en-US" dirty="0"/>
              <a:t>段落不能超过</a:t>
            </a:r>
            <a:r>
              <a:rPr lang="en-US" altLang="zh-CN" dirty="0"/>
              <a:t>1</a:t>
            </a:r>
            <a:r>
              <a:rPr lang="zh-CN" altLang="en-US" dirty="0"/>
              <a:t>页，建议不要超过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zh-CN" altLang="en-US" dirty="0" smtClean="0"/>
              <a:t>段落。</a:t>
            </a:r>
            <a:endParaRPr lang="zh-CN" altLang="en-US" dirty="0"/>
          </a:p>
          <a:p>
            <a:r>
              <a:rPr lang="zh-CN" altLang="en-US" dirty="0" smtClean="0"/>
              <a:t>段落</a:t>
            </a:r>
            <a:r>
              <a:rPr lang="zh-CN" altLang="en-US" dirty="0"/>
              <a:t>的句子语气要使用陈述和肯定语气，避免使用感叹</a:t>
            </a:r>
            <a:r>
              <a:rPr lang="zh-CN" altLang="en-US" dirty="0" smtClean="0"/>
              <a:t>语气。</a:t>
            </a:r>
            <a:endParaRPr lang="zh-CN" altLang="en-US" dirty="0"/>
          </a:p>
          <a:p>
            <a:r>
              <a:rPr lang="zh-CN" altLang="en-US" dirty="0" smtClean="0"/>
              <a:t>对于</a:t>
            </a:r>
            <a:r>
              <a:rPr lang="zh-CN" altLang="en-US" dirty="0"/>
              <a:t>技术描述类主题，应考虑先图表，后句子的原则，不要单一的使用段落来陈述主题。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3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652" y="1035445"/>
            <a:ext cx="11132696" cy="558401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尽量</a:t>
            </a:r>
            <a:r>
              <a:rPr lang="zh-CN" altLang="en-US" dirty="0"/>
              <a:t>使用简单句和并列句，避免使用复合句</a:t>
            </a:r>
            <a:r>
              <a:rPr lang="zh-CN" altLang="en-US" dirty="0" smtClean="0"/>
              <a:t>。一个句子的长度不要超过</a:t>
            </a:r>
            <a:r>
              <a:rPr lang="en-US" altLang="zh-CN" dirty="0" smtClean="0"/>
              <a:t>3</a:t>
            </a:r>
            <a:r>
              <a:rPr lang="zh-CN" altLang="en-US" dirty="0" smtClean="0"/>
              <a:t>行。</a:t>
            </a:r>
            <a:endParaRPr lang="en-US" altLang="zh-CN" dirty="0" smtClean="0"/>
          </a:p>
          <a:p>
            <a:r>
              <a:rPr lang="zh-CN" altLang="zh-CN" dirty="0"/>
              <a:t>正文内注意使用中文标点符号，不要使用英文的引号、冒号、逗号、分号等。</a:t>
            </a:r>
          </a:p>
          <a:p>
            <a:r>
              <a:rPr lang="zh-CN" altLang="zh-CN" dirty="0" smtClean="0"/>
              <a:t>尽量</a:t>
            </a:r>
            <a:r>
              <a:rPr lang="zh-CN" altLang="zh-CN" dirty="0"/>
              <a:t>使用肯定句表达，不使用否定句</a:t>
            </a:r>
            <a:r>
              <a:rPr lang="zh-CN" altLang="zh-CN" dirty="0" smtClean="0"/>
              <a:t>表达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避免</a:t>
            </a:r>
            <a:r>
              <a:rPr lang="zh-CN" altLang="zh-CN" dirty="0"/>
              <a:t>使用双重否定句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句子要使用主动语态，尽量避免使用被动语态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不使用</a:t>
            </a:r>
            <a:r>
              <a:rPr lang="zh-CN" altLang="zh-CN" dirty="0" smtClean="0"/>
              <a:t>非正式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冷僻</a:t>
            </a:r>
            <a:r>
              <a:rPr lang="zh-CN" altLang="zh-CN" dirty="0"/>
              <a:t>、</a:t>
            </a:r>
            <a:r>
              <a:rPr lang="zh-CN" altLang="zh-CN" dirty="0" smtClean="0"/>
              <a:t>生造词语，要使用</a:t>
            </a:r>
            <a:r>
              <a:rPr lang="zh-CN" altLang="en-US" dirty="0" smtClean="0"/>
              <a:t>常用</a:t>
            </a:r>
            <a:r>
              <a:rPr lang="zh-CN" altLang="zh-CN" dirty="0" smtClean="0"/>
              <a:t>表达方式。</a:t>
            </a:r>
            <a:endParaRPr lang="en-US" altLang="zh-CN" dirty="0" smtClean="0"/>
          </a:p>
          <a:p>
            <a:r>
              <a:rPr lang="zh-CN" altLang="zh-CN" dirty="0"/>
              <a:t>使用代词</a:t>
            </a:r>
            <a:r>
              <a:rPr lang="zh-CN" altLang="zh-CN" dirty="0" smtClean="0"/>
              <a:t>时，</a:t>
            </a:r>
            <a:r>
              <a:rPr lang="zh-CN" altLang="zh-CN" dirty="0"/>
              <a:t>必须明确指代的内容，保证只有一个含义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名词前不要使用过多的形容词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句子要避免歧义结构。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4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表格宽度建议和文档页面宽度一致，且不能超过页面</a:t>
            </a:r>
            <a:r>
              <a:rPr lang="zh-CN" altLang="zh-CN" dirty="0" smtClean="0"/>
              <a:t>宽度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表格中的文字居左、居右还是居中，原则上需要全文保持</a:t>
            </a:r>
            <a:r>
              <a:rPr lang="zh-CN" altLang="zh-CN" dirty="0" smtClean="0"/>
              <a:t>一致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表</a:t>
            </a:r>
            <a:r>
              <a:rPr lang="zh-CN" altLang="en-US" dirty="0"/>
              <a:t>头是否有底纹，底纹的颜色，原则上需要全文保持一致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表</a:t>
            </a:r>
            <a:r>
              <a:rPr lang="zh-CN" altLang="en-US" dirty="0"/>
              <a:t>注必须采用“插入题注”题注的方式，不得手动插入编号</a:t>
            </a:r>
            <a:r>
              <a:rPr lang="zh-CN" altLang="en-US" dirty="0" smtClean="0"/>
              <a:t>，</a:t>
            </a:r>
            <a:r>
              <a:rPr lang="zh-CN" altLang="zh-CN" dirty="0"/>
              <a:t>编号部分采用“一级</a:t>
            </a:r>
            <a:r>
              <a:rPr lang="zh-CN" altLang="zh-CN" dirty="0" smtClean="0"/>
              <a:t>标题</a:t>
            </a:r>
            <a:r>
              <a:rPr lang="en-US" altLang="zh-CN" dirty="0"/>
              <a:t>+</a:t>
            </a:r>
            <a:r>
              <a:rPr lang="zh-CN" altLang="zh-CN" dirty="0"/>
              <a:t>表序号</a:t>
            </a:r>
            <a:r>
              <a:rPr lang="zh-CN" altLang="zh-CN" dirty="0" smtClean="0"/>
              <a:t>”</a:t>
            </a:r>
            <a:r>
              <a:rPr lang="zh-CN" altLang="en-US" dirty="0" smtClean="0"/>
              <a:t>，</a:t>
            </a:r>
            <a:r>
              <a:rPr lang="zh-CN" altLang="zh-CN" dirty="0"/>
              <a:t>例如“表</a:t>
            </a:r>
            <a:r>
              <a:rPr lang="en-US" altLang="zh-CN" dirty="0"/>
              <a:t> 2-3 </a:t>
            </a:r>
            <a:r>
              <a:rPr lang="zh-CN" altLang="zh-CN" dirty="0"/>
              <a:t>角色分类</a:t>
            </a:r>
            <a:r>
              <a:rPr lang="zh-CN" altLang="zh-CN" dirty="0" smtClean="0"/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不出现空白的单元格。建议无内容单元填写“无”或特定含义符号（如“</a:t>
            </a:r>
            <a:r>
              <a:rPr lang="en-US" altLang="zh-CN" dirty="0"/>
              <a:t>-</a:t>
            </a:r>
            <a:r>
              <a:rPr lang="zh-CN" altLang="zh-CN" dirty="0"/>
              <a:t>”</a:t>
            </a:r>
            <a:r>
              <a:rPr lang="zh-CN" altLang="zh-CN" dirty="0" smtClean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单元格内容适当重复。如果多个单元格中的内容相同，建议将内容复制或者采用多个单元格合并的方式，不要使用“同上”。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7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zh-CN" dirty="0"/>
              <a:t>图片插入都采用“嵌入式”</a:t>
            </a:r>
            <a:r>
              <a:rPr lang="zh-CN" altLang="en-US" dirty="0"/>
              <a:t>，图片要</a:t>
            </a:r>
            <a:r>
              <a:rPr lang="zh-CN" altLang="en-US" dirty="0" smtClean="0"/>
              <a:t>清晰，建议使用</a:t>
            </a:r>
            <a:r>
              <a:rPr lang="en-US" altLang="zh-CN" dirty="0" smtClean="0"/>
              <a:t>PNG</a:t>
            </a:r>
            <a:r>
              <a:rPr lang="zh-CN" altLang="en-US" dirty="0" smtClean="0"/>
              <a:t>格式而非</a:t>
            </a:r>
            <a:r>
              <a:rPr lang="en-US" altLang="zh-CN" dirty="0" smtClean="0"/>
              <a:t>JPG</a:t>
            </a:r>
            <a:r>
              <a:rPr lang="zh-CN" altLang="en-US" dirty="0" smtClean="0"/>
              <a:t>格式。</a:t>
            </a:r>
            <a:endParaRPr lang="en-US" altLang="zh-CN" dirty="0" smtClean="0"/>
          </a:p>
          <a:p>
            <a:r>
              <a:rPr lang="zh-CN" altLang="zh-CN" dirty="0"/>
              <a:t>图片宽度应保持一致，一般建议和页面同宽。对于较小的图片，比例应合适，相似大小的图片宽度需要一致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smtClean="0"/>
              <a:t>截图注意不要截无关内容，例如输入法、任务栏、网页地址等。</a:t>
            </a:r>
            <a:endParaRPr lang="en-US" altLang="zh-CN" dirty="0" smtClean="0"/>
          </a:p>
          <a:p>
            <a:r>
              <a:rPr lang="zh-CN" altLang="zh-CN" dirty="0"/>
              <a:t>界面图不要添加大段说明</a:t>
            </a:r>
            <a:r>
              <a:rPr lang="zh-CN" altLang="zh-CN" dirty="0" smtClean="0"/>
              <a:t>文字</a:t>
            </a:r>
            <a:r>
              <a:rPr lang="zh-CN" altLang="en-US" dirty="0" smtClean="0"/>
              <a:t>，说明文字不要用文本框添加在图片上，文字应注意字号要合适，字体建议使用“微软雅黑”。</a:t>
            </a:r>
            <a:endParaRPr lang="en-US" altLang="zh-CN" dirty="0" smtClean="0"/>
          </a:p>
          <a:p>
            <a:r>
              <a:rPr lang="zh-CN" altLang="en-US" dirty="0" smtClean="0"/>
              <a:t>不要在</a:t>
            </a:r>
            <a:r>
              <a:rPr lang="en-US" altLang="zh-CN" dirty="0" smtClean="0"/>
              <a:t>Word</a:t>
            </a:r>
            <a:r>
              <a:rPr lang="zh-CN" altLang="zh-CN" dirty="0" smtClean="0"/>
              <a:t>文档中</a:t>
            </a:r>
            <a:r>
              <a:rPr lang="zh-CN" altLang="en-US" dirty="0" smtClean="0"/>
              <a:t>画图，使用</a:t>
            </a:r>
            <a:r>
              <a:rPr lang="en-US" altLang="zh-CN" dirty="0" smtClean="0"/>
              <a:t>VISIO</a:t>
            </a:r>
            <a:r>
              <a:rPr lang="zh-CN" altLang="en-US" dirty="0" smtClean="0"/>
              <a:t>画</a:t>
            </a:r>
            <a:r>
              <a:rPr lang="zh-CN" altLang="zh-CN" dirty="0" smtClean="0"/>
              <a:t>图</a:t>
            </a:r>
            <a:r>
              <a:rPr lang="zh-CN" altLang="en-US" dirty="0" smtClean="0"/>
              <a:t>，图片</a:t>
            </a:r>
            <a:r>
              <a:rPr lang="zh-CN" altLang="zh-CN" dirty="0" smtClean="0"/>
              <a:t>应当</a:t>
            </a:r>
            <a:r>
              <a:rPr lang="zh-CN" altLang="zh-CN" dirty="0"/>
              <a:t>可</a:t>
            </a:r>
            <a:r>
              <a:rPr lang="zh-CN" altLang="zh-CN" dirty="0" smtClean="0"/>
              <a:t>编辑</a:t>
            </a:r>
            <a:r>
              <a:rPr lang="zh-CN" altLang="en-US" dirty="0" smtClean="0"/>
              <a:t>且</a:t>
            </a:r>
            <a:r>
              <a:rPr lang="zh-CN" altLang="zh-CN" dirty="0" smtClean="0"/>
              <a:t>风格一致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图注必须采用“插入题注”题注的方式，不得手动插入编号，</a:t>
            </a:r>
            <a:r>
              <a:rPr lang="zh-CN" altLang="zh-CN" dirty="0" smtClean="0"/>
              <a:t>编号部分采用“一级标题</a:t>
            </a:r>
            <a:r>
              <a:rPr lang="en-US" altLang="zh-CN" dirty="0" smtClean="0"/>
              <a:t>+</a:t>
            </a:r>
            <a:r>
              <a:rPr lang="zh-CN" altLang="en-US" dirty="0" smtClean="0"/>
              <a:t>图</a:t>
            </a:r>
            <a:r>
              <a:rPr lang="zh-CN" altLang="zh-CN" dirty="0" smtClean="0"/>
              <a:t>序号”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例如</a:t>
            </a:r>
            <a:r>
              <a:rPr lang="zh-CN" altLang="zh-CN" dirty="0"/>
              <a:t>“图</a:t>
            </a:r>
            <a:r>
              <a:rPr lang="en-US" altLang="zh-CN" dirty="0"/>
              <a:t> 2-3 </a:t>
            </a:r>
            <a:r>
              <a:rPr lang="zh-CN" altLang="zh-CN" dirty="0"/>
              <a:t>逻辑结构”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切忌有错别字、标点符号等低级错误。</a:t>
            </a:r>
            <a:endParaRPr lang="en-US" altLang="zh-CN" dirty="0" smtClean="0"/>
          </a:p>
          <a:p>
            <a:pPr lvl="0"/>
            <a:r>
              <a:rPr lang="zh-CN" altLang="zh-CN" dirty="0" smtClean="0"/>
              <a:t>相同</a:t>
            </a:r>
            <a:r>
              <a:rPr lang="zh-CN" altLang="zh-CN" dirty="0"/>
              <a:t>的内容写法前后文要一致。</a:t>
            </a:r>
          </a:p>
          <a:p>
            <a:r>
              <a:rPr lang="zh-CN" altLang="zh-CN" dirty="0" smtClean="0"/>
              <a:t>有序</a:t>
            </a:r>
            <a:r>
              <a:rPr lang="zh-CN" altLang="zh-CN" dirty="0"/>
              <a:t>编号建议手动编号。</a:t>
            </a:r>
            <a:endParaRPr lang="en-US" altLang="zh-CN" dirty="0"/>
          </a:p>
          <a:p>
            <a:pPr lvl="0"/>
            <a:r>
              <a:rPr lang="zh-CN" altLang="zh-CN" dirty="0"/>
              <a:t>有引用部分在引用部分前加上“参见”，以便可以搜索“参见”以检查交叉引用是否正确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正文和表格中多余的空格和回车符号需要删除。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9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提交前检查的内容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zh-CN" altLang="zh-CN" dirty="0"/>
              <a:t>项目名称、系统名称</a:t>
            </a:r>
          </a:p>
          <a:p>
            <a:pPr lvl="0"/>
            <a:r>
              <a:rPr lang="zh-CN" altLang="zh-CN" dirty="0"/>
              <a:t>文档名称</a:t>
            </a:r>
          </a:p>
          <a:p>
            <a:pPr lvl="0"/>
            <a:r>
              <a:rPr lang="zh-CN" altLang="zh-CN" dirty="0"/>
              <a:t>页眉页脚</a:t>
            </a:r>
          </a:p>
          <a:p>
            <a:pPr lvl="0"/>
            <a:r>
              <a:rPr lang="zh-CN" altLang="zh-CN" dirty="0"/>
              <a:t>文档分节情况，分节处页眉页脚格式、页码连续性</a:t>
            </a:r>
          </a:p>
          <a:p>
            <a:pPr lvl="0"/>
            <a:r>
              <a:rPr lang="zh-CN" altLang="zh-CN" dirty="0"/>
              <a:t>全文更新域、更新目录，注意是否有错误</a:t>
            </a:r>
          </a:p>
          <a:p>
            <a:pPr lvl="0"/>
            <a:r>
              <a:rPr lang="en-US" altLang="zh-CN" dirty="0"/>
              <a:t>Visio</a:t>
            </a:r>
            <a:r>
              <a:rPr lang="zh-CN" altLang="zh-CN" dirty="0"/>
              <a:t>图片是否可编辑</a:t>
            </a:r>
          </a:p>
          <a:p>
            <a:pPr lvl="0"/>
            <a:r>
              <a:rPr lang="zh-CN" altLang="zh-CN" dirty="0"/>
              <a:t>图注、表注是否缺失，编号格式是否正确</a:t>
            </a:r>
          </a:p>
          <a:p>
            <a:pPr lvl="0"/>
            <a:r>
              <a:rPr lang="zh-CN" altLang="zh-CN" dirty="0"/>
              <a:t>全文通读，检查错误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5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7831"/>
            <a:ext cx="12205357" cy="6865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-7831"/>
            <a:ext cx="12205357" cy="6865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7DA2D33-EAEF-4CCF-A051-9903E13AA0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7686" r="5622"/>
          <a:stretch>
            <a:fillRect/>
          </a:stretch>
        </p:blipFill>
        <p:spPr>
          <a:xfrm>
            <a:off x="1362630" y="-21671"/>
            <a:ext cx="10838995" cy="4959310"/>
          </a:xfrm>
          <a:custGeom>
            <a:avLst/>
            <a:gdLst>
              <a:gd name="connsiteX0" fmla="*/ 0 w 10838995"/>
              <a:gd name="connsiteY0" fmla="*/ 0 h 4959310"/>
              <a:gd name="connsiteX1" fmla="*/ 10838995 w 10838995"/>
              <a:gd name="connsiteY1" fmla="*/ 0 h 4959310"/>
              <a:gd name="connsiteX2" fmla="*/ 10838995 w 10838995"/>
              <a:gd name="connsiteY2" fmla="*/ 4959310 h 4959310"/>
              <a:gd name="connsiteX3" fmla="*/ 0 w 10838995"/>
              <a:gd name="connsiteY3" fmla="*/ 4959310 h 49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95" h="4959310">
                <a:moveTo>
                  <a:pt x="0" y="0"/>
                </a:moveTo>
                <a:lnTo>
                  <a:pt x="10838995" y="0"/>
                </a:lnTo>
                <a:lnTo>
                  <a:pt x="10838995" y="4959310"/>
                </a:lnTo>
                <a:lnTo>
                  <a:pt x="0" y="4959310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580C832-D69E-4E12-B235-F29C8EA01B43}"/>
              </a:ext>
            </a:extLst>
          </p:cNvPr>
          <p:cNvGrpSpPr/>
          <p:nvPr/>
        </p:nvGrpSpPr>
        <p:grpSpPr>
          <a:xfrm>
            <a:off x="3234425" y="-21671"/>
            <a:ext cx="8957575" cy="6871541"/>
            <a:chOff x="3247782" y="-13541"/>
            <a:chExt cx="8957575" cy="687154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273" y="0"/>
              <a:ext cx="8941082" cy="6858000"/>
            </a:xfrm>
            <a:prstGeom prst="rect">
              <a:avLst/>
            </a:prstGeom>
          </p:spPr>
        </p:pic>
        <p:sp>
          <p:nvSpPr>
            <p:cNvPr id="20" name="菱形 19">
              <a:extLst>
                <a:ext uri="{FF2B5EF4-FFF2-40B4-BE49-F238E27FC236}">
                  <a16:creationId xmlns:a16="http://schemas.microsoft.com/office/drawing/2014/main" id="{8E3E72ED-C77C-4465-BEC7-5CF4C5BA2B6F}"/>
                </a:ext>
              </a:extLst>
            </p:cNvPr>
            <p:cNvSpPr/>
            <p:nvPr/>
          </p:nvSpPr>
          <p:spPr>
            <a:xfrm>
              <a:off x="5737928" y="9937"/>
              <a:ext cx="4937327" cy="4937327"/>
            </a:xfrm>
            <a:prstGeom prst="diamond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414">
              <a:extLst>
                <a:ext uri="{FF2B5EF4-FFF2-40B4-BE49-F238E27FC236}">
                  <a16:creationId xmlns:a16="http://schemas.microsoft.com/office/drawing/2014/main" id="{B6A71BCC-0956-44AA-88FC-87EBB0C0B720}"/>
                </a:ext>
              </a:extLst>
            </p:cNvPr>
            <p:cNvSpPr/>
            <p:nvPr/>
          </p:nvSpPr>
          <p:spPr>
            <a:xfrm>
              <a:off x="8210508" y="2482307"/>
              <a:ext cx="3994847" cy="4375693"/>
            </a:xfrm>
            <a:custGeom>
              <a:avLst/>
              <a:gdLst>
                <a:gd name="connsiteX0" fmla="*/ 2474686 w 4014726"/>
                <a:gd name="connsiteY0" fmla="*/ 0 h 4397467"/>
                <a:gd name="connsiteX1" fmla="*/ 4014726 w 4014726"/>
                <a:gd name="connsiteY1" fmla="*/ 1540041 h 4397467"/>
                <a:gd name="connsiteX2" fmla="*/ 4014726 w 4014726"/>
                <a:gd name="connsiteY2" fmla="*/ 3409331 h 4397467"/>
                <a:gd name="connsiteX3" fmla="*/ 3026590 w 4014726"/>
                <a:gd name="connsiteY3" fmla="*/ 4397467 h 4397467"/>
                <a:gd name="connsiteX4" fmla="*/ 1922782 w 4014726"/>
                <a:gd name="connsiteY4" fmla="*/ 4397467 h 4397467"/>
                <a:gd name="connsiteX5" fmla="*/ 0 w 4014726"/>
                <a:gd name="connsiteY5" fmla="*/ 2474686 h 439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4726" h="4397467">
                  <a:moveTo>
                    <a:pt x="2474686" y="0"/>
                  </a:moveTo>
                  <a:lnTo>
                    <a:pt x="4014726" y="1540041"/>
                  </a:lnTo>
                  <a:lnTo>
                    <a:pt x="4014726" y="3409331"/>
                  </a:lnTo>
                  <a:lnTo>
                    <a:pt x="3026590" y="4397467"/>
                  </a:lnTo>
                  <a:lnTo>
                    <a:pt x="1922782" y="4397467"/>
                  </a:lnTo>
                  <a:lnTo>
                    <a:pt x="0" y="2474686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410">
              <a:extLst>
                <a:ext uri="{FF2B5EF4-FFF2-40B4-BE49-F238E27FC236}">
                  <a16:creationId xmlns:a16="http://schemas.microsoft.com/office/drawing/2014/main" id="{98BE3547-0A56-4D12-A064-F0E551989EC5}"/>
                </a:ext>
              </a:extLst>
            </p:cNvPr>
            <p:cNvSpPr/>
            <p:nvPr/>
          </p:nvSpPr>
          <p:spPr>
            <a:xfrm>
              <a:off x="10665271" y="930386"/>
              <a:ext cx="1540086" cy="3080171"/>
            </a:xfrm>
            <a:custGeom>
              <a:avLst/>
              <a:gdLst>
                <a:gd name="connsiteX0" fmla="*/ 1540086 w 1540086"/>
                <a:gd name="connsiteY0" fmla="*/ 0 h 3080171"/>
                <a:gd name="connsiteX1" fmla="*/ 1540086 w 1540086"/>
                <a:gd name="connsiteY1" fmla="*/ 3080171 h 3080171"/>
                <a:gd name="connsiteX2" fmla="*/ 0 w 1540086"/>
                <a:gd name="connsiteY2" fmla="*/ 1540086 h 308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0086" h="3080171">
                  <a:moveTo>
                    <a:pt x="1540086" y="0"/>
                  </a:moveTo>
                  <a:lnTo>
                    <a:pt x="1540086" y="3080171"/>
                  </a:lnTo>
                  <a:lnTo>
                    <a:pt x="0" y="1540086"/>
                  </a:lnTo>
                  <a:close/>
                </a:path>
              </a:pathLst>
            </a:cu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413">
              <a:extLst>
                <a:ext uri="{FF2B5EF4-FFF2-40B4-BE49-F238E27FC236}">
                  <a16:creationId xmlns:a16="http://schemas.microsoft.com/office/drawing/2014/main" id="{F1BD2BFA-44D8-492D-A44C-5370A9FC5D42}"/>
                </a:ext>
              </a:extLst>
            </p:cNvPr>
            <p:cNvSpPr/>
            <p:nvPr/>
          </p:nvSpPr>
          <p:spPr>
            <a:xfrm>
              <a:off x="8195579" y="-7831"/>
              <a:ext cx="4009778" cy="2486731"/>
            </a:xfrm>
            <a:custGeom>
              <a:avLst/>
              <a:gdLst>
                <a:gd name="connsiteX0" fmla="*/ 12046 w 4009778"/>
                <a:gd name="connsiteY0" fmla="*/ 0 h 2486731"/>
                <a:gd name="connsiteX1" fmla="*/ 4009778 w 4009778"/>
                <a:gd name="connsiteY1" fmla="*/ 0 h 2486731"/>
                <a:gd name="connsiteX2" fmla="*/ 4009778 w 4009778"/>
                <a:gd name="connsiteY2" fmla="*/ 951638 h 2486731"/>
                <a:gd name="connsiteX3" fmla="*/ 2474685 w 4009778"/>
                <a:gd name="connsiteY3" fmla="*/ 2486731 h 2486731"/>
                <a:gd name="connsiteX4" fmla="*/ 0 w 4009778"/>
                <a:gd name="connsiteY4" fmla="*/ 12046 h 248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78" h="2486731">
                  <a:moveTo>
                    <a:pt x="12046" y="0"/>
                  </a:moveTo>
                  <a:lnTo>
                    <a:pt x="4009778" y="0"/>
                  </a:lnTo>
                  <a:lnTo>
                    <a:pt x="4009778" y="951638"/>
                  </a:lnTo>
                  <a:lnTo>
                    <a:pt x="2474685" y="2486731"/>
                  </a:lnTo>
                  <a:lnTo>
                    <a:pt x="0" y="120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61738C6-0E73-413D-ACCA-64FF0EF0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43582"/>
            <a:stretch>
              <a:fillRect/>
            </a:stretch>
          </p:blipFill>
          <p:spPr>
            <a:xfrm flipH="1">
              <a:off x="5722151" y="-13541"/>
              <a:ext cx="6479474" cy="6858001"/>
            </a:xfrm>
            <a:custGeom>
              <a:avLst/>
              <a:gdLst>
                <a:gd name="connsiteX0" fmla="*/ 6479473 w 6479473"/>
                <a:gd name="connsiteY0" fmla="*/ 0 h 6858000"/>
                <a:gd name="connsiteX1" fmla="*/ 0 w 6479473"/>
                <a:gd name="connsiteY1" fmla="*/ 0 h 6858000"/>
                <a:gd name="connsiteX2" fmla="*/ 0 w 6479473"/>
                <a:gd name="connsiteY2" fmla="*/ 6858000 h 6858000"/>
                <a:gd name="connsiteX3" fmla="*/ 6479473 w 6479473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9473" h="6858000">
                  <a:moveTo>
                    <a:pt x="647947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479473" y="6858000"/>
                  </a:lnTo>
                  <a:close/>
                </a:path>
              </a:pathLst>
            </a:custGeom>
          </p:spPr>
        </p:pic>
        <p:sp>
          <p:nvSpPr>
            <p:cNvPr id="37" name="任意多边形: 形状 412">
              <a:extLst>
                <a:ext uri="{FF2B5EF4-FFF2-40B4-BE49-F238E27FC236}">
                  <a16:creationId xmlns:a16="http://schemas.microsoft.com/office/drawing/2014/main" id="{4A60D0BA-13E0-43FA-81C0-8A06E8BFC034}"/>
                </a:ext>
              </a:extLst>
            </p:cNvPr>
            <p:cNvSpPr/>
            <p:nvPr/>
          </p:nvSpPr>
          <p:spPr>
            <a:xfrm>
              <a:off x="3247782" y="-7170"/>
              <a:ext cx="4949371" cy="2492455"/>
            </a:xfrm>
            <a:custGeom>
              <a:avLst/>
              <a:gdLst>
                <a:gd name="connsiteX0" fmla="*/ 17770 w 4949371"/>
                <a:gd name="connsiteY0" fmla="*/ 0 h 2492455"/>
                <a:gd name="connsiteX1" fmla="*/ 4931601 w 4949371"/>
                <a:gd name="connsiteY1" fmla="*/ 0 h 2492455"/>
                <a:gd name="connsiteX2" fmla="*/ 4949371 w 4949371"/>
                <a:gd name="connsiteY2" fmla="*/ 17770 h 2492455"/>
                <a:gd name="connsiteX3" fmla="*/ 2474686 w 4949371"/>
                <a:gd name="connsiteY3" fmla="*/ 2492455 h 2492455"/>
                <a:gd name="connsiteX4" fmla="*/ 0 w 4949371"/>
                <a:gd name="connsiteY4" fmla="*/ 17770 h 24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9371" h="2492455">
                  <a:moveTo>
                    <a:pt x="17770" y="0"/>
                  </a:moveTo>
                  <a:lnTo>
                    <a:pt x="4931601" y="0"/>
                  </a:lnTo>
                  <a:lnTo>
                    <a:pt x="4949371" y="17770"/>
                  </a:lnTo>
                  <a:lnTo>
                    <a:pt x="2474686" y="2492455"/>
                  </a:lnTo>
                  <a:lnTo>
                    <a:pt x="0" y="1777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72262" y="6141583"/>
            <a:ext cx="112242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微软雅黑" panose="020B0503020204020204" pitchFamily="34" charset="-122"/>
              </a:rPr>
              <a:t>www.gsafety.com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股票代码 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300523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未命名.tiff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67" y="5909780"/>
            <a:ext cx="1719214" cy="3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" name="Picture 4" descr="http://qr.api.cli.im/qr?data=http%253A%252F%252Fwww.gsafety.com%252F&amp;level=H&amp;transparent=false&amp;bgcolor=%23ffffff&amp;forecolor=%23000000&amp;blockpixel=12&amp;marginblock=1&amp;logourl=&amp;size=280&amp;kid=cliim&amp;key=f75a8f313608df5c9fab08d48b2bcfb6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16" y="5970630"/>
            <a:ext cx="646113" cy="64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441">
            <a:extLst>
              <a:ext uri="{FF2B5EF4-FFF2-40B4-BE49-F238E27FC236}">
                <a16:creationId xmlns:a16="http://schemas.microsoft.com/office/drawing/2014/main" id="{1EC31F8E-7C07-40FF-8907-584BF9D7F9A4}"/>
              </a:ext>
            </a:extLst>
          </p:cNvPr>
          <p:cNvSpPr txBox="1"/>
          <p:nvPr/>
        </p:nvSpPr>
        <p:spPr>
          <a:xfrm>
            <a:off x="608839" y="3041206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 dirty="0">
                <a:solidFill>
                  <a:srgbClr val="152E52"/>
                </a:solidFill>
                <a:effectLst/>
                <a:latin typeface="+mn-ea"/>
              </a:rPr>
              <a:t>谢谢！</a:t>
            </a:r>
            <a:endParaRPr lang="en-US" altLang="zh-CN" sz="5400" b="1" dirty="0">
              <a:solidFill>
                <a:srgbClr val="152E52"/>
              </a:solidFill>
              <a:effectLst/>
              <a:latin typeface="+mn-ea"/>
            </a:endParaRPr>
          </a:p>
          <a:p>
            <a:pPr algn="ctr"/>
            <a:r>
              <a:rPr lang="zh-CN" altLang="en-US" sz="5400" b="1" dirty="0">
                <a:solidFill>
                  <a:srgbClr val="152E52"/>
                </a:solidFill>
                <a:effectLst/>
                <a:latin typeface="+mn-ea"/>
              </a:rPr>
              <a:t>敬请批评指正！</a:t>
            </a:r>
          </a:p>
        </p:txBody>
      </p:sp>
      <p:sp>
        <p:nvSpPr>
          <p:cNvPr id="2" name="等腰三角形 1"/>
          <p:cNvSpPr/>
          <p:nvPr/>
        </p:nvSpPr>
        <p:spPr>
          <a:xfrm>
            <a:off x="0" y="5371134"/>
            <a:ext cx="1588168" cy="1482290"/>
          </a:xfrm>
          <a:prstGeom prst="triangl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458">
            <a:extLst>
              <a:ext uri="{FF2B5EF4-FFF2-40B4-BE49-F238E27FC236}">
                <a16:creationId xmlns:a16="http://schemas.microsoft.com/office/drawing/2014/main" id="{1A2AB276-7C49-4E7E-B7E3-0E8E4ABBE6E3}"/>
              </a:ext>
            </a:extLst>
          </p:cNvPr>
          <p:cNvSpPr txBox="1"/>
          <p:nvPr/>
        </p:nvSpPr>
        <p:spPr>
          <a:xfrm>
            <a:off x="6471908" y="612340"/>
            <a:ext cx="5190345" cy="16364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ts val="6000"/>
              </a:lnSpc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隶二简体" panose="03000509000000000000" pitchFamily="65" charset="-122"/>
                <a:ea typeface="方正隶二简体" panose="03000509000000000000" pitchFamily="65" charset="-122"/>
              </a:rPr>
              <a:t>用科技  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隶二简体" panose="03000509000000000000" pitchFamily="65" charset="-122"/>
              <a:ea typeface="方正隶二简体" panose="03000509000000000000" pitchFamily="65" charset="-122"/>
            </a:endParaRPr>
          </a:p>
          <a:p>
            <a:pPr algn="r">
              <a:lnSpc>
                <a:spcPts val="6000"/>
              </a:lnSpc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隶二简体" panose="03000509000000000000" pitchFamily="65" charset="-122"/>
                <a:ea typeface="方正隶二简体" panose="03000509000000000000" pitchFamily="65" charset="-122"/>
              </a:rPr>
              <a:t>服务公共安全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隶二简体" panose="03000509000000000000" pitchFamily="65" charset="-122"/>
              <a:ea typeface="方正隶二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971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4599216" y="1699125"/>
            <a:ext cx="250779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6295651" y="2881342"/>
            <a:ext cx="426916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</a:t>
            </a:r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57" y="850900"/>
            <a:ext cx="2890456" cy="5170388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设置显示</a:t>
            </a:r>
            <a:r>
              <a:rPr lang="en-US" altLang="zh-CN" smtClean="0"/>
              <a:t>Word</a:t>
            </a:r>
            <a:r>
              <a:rPr lang="zh-CN" altLang="en-US" smtClean="0"/>
              <a:t>页面内的标记，可以帮助判断格式及域的使用是否正确。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pPr/>
              <a:t>2020/6/23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79" y="1812875"/>
            <a:ext cx="4389891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22" y="1812875"/>
            <a:ext cx="4120814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09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</a:t>
            </a:r>
            <a:r>
              <a:rPr lang="zh-CN" altLang="en-US" dirty="0" smtClean="0"/>
              <a:t>设置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显示域底纹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文件</a:t>
            </a:r>
            <a:r>
              <a:rPr lang="en-US" altLang="zh-CN" dirty="0"/>
              <a:t>-&gt;</a:t>
            </a:r>
            <a:r>
              <a:rPr lang="zh-CN" altLang="zh-CN" dirty="0"/>
              <a:t>选项</a:t>
            </a:r>
            <a:r>
              <a:rPr lang="en-US" altLang="zh-CN" dirty="0"/>
              <a:t>-&gt;</a:t>
            </a:r>
            <a:r>
              <a:rPr lang="zh-CN" altLang="zh-CN" dirty="0"/>
              <a:t>高级</a:t>
            </a:r>
            <a:r>
              <a:rPr lang="en-US" altLang="zh-CN" dirty="0"/>
              <a:t>-&gt;</a:t>
            </a:r>
            <a:r>
              <a:rPr lang="zh-CN" altLang="zh-CN" dirty="0"/>
              <a:t>显示文档</a:t>
            </a:r>
            <a:r>
              <a:rPr lang="zh-CN" altLang="zh-CN" dirty="0" smtClean="0"/>
              <a:t>内容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域底纹“始终显示”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22" y="1740877"/>
            <a:ext cx="1145578" cy="46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50" y="1740877"/>
            <a:ext cx="5780357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695627" y="6005146"/>
            <a:ext cx="512465" cy="316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90166" y="3982915"/>
            <a:ext cx="1202903" cy="1603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</a:t>
            </a:r>
            <a:r>
              <a:rPr lang="zh-CN" altLang="en-US" dirty="0" smtClean="0"/>
              <a:t>设置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显示</a:t>
            </a:r>
            <a:r>
              <a:rPr lang="zh-CN" altLang="en-US" sz="2400" dirty="0"/>
              <a:t>正文边框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文件</a:t>
            </a:r>
            <a:r>
              <a:rPr lang="en-US" altLang="zh-CN" dirty="0"/>
              <a:t>-&gt;</a:t>
            </a:r>
            <a:r>
              <a:rPr lang="zh-CN" altLang="zh-CN" dirty="0"/>
              <a:t>选项</a:t>
            </a:r>
            <a:r>
              <a:rPr lang="en-US" altLang="zh-CN" dirty="0"/>
              <a:t>-&gt;</a:t>
            </a:r>
            <a:r>
              <a:rPr lang="zh-CN" altLang="zh-CN" dirty="0"/>
              <a:t>高级</a:t>
            </a:r>
            <a:r>
              <a:rPr lang="en-US" altLang="zh-CN" dirty="0"/>
              <a:t>-&gt;</a:t>
            </a:r>
            <a:r>
              <a:rPr lang="zh-CN" altLang="zh-CN" dirty="0"/>
              <a:t>显示文档</a:t>
            </a:r>
            <a:r>
              <a:rPr lang="zh-CN" altLang="zh-CN" dirty="0" smtClean="0"/>
              <a:t>内容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显示正文边框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22" y="1740877"/>
            <a:ext cx="1145578" cy="46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50" y="1740877"/>
            <a:ext cx="5780357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695627" y="6005146"/>
            <a:ext cx="512465" cy="316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90166" y="3446580"/>
            <a:ext cx="1202903" cy="1603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</a:t>
            </a:r>
            <a:r>
              <a:rPr lang="zh-CN" altLang="en-US" dirty="0" smtClean="0"/>
              <a:t>设置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显示格式标记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652" y="1035445"/>
            <a:ext cx="11132696" cy="1070757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文件</a:t>
            </a:r>
            <a:r>
              <a:rPr lang="en-US" altLang="zh-CN" dirty="0"/>
              <a:t>-&gt;</a:t>
            </a:r>
            <a:r>
              <a:rPr lang="zh-CN" altLang="zh-CN" dirty="0"/>
              <a:t>选项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显示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始终在屏幕上显示这些格式标记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勾选要显示的内容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97" y="1740877"/>
            <a:ext cx="5778722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22" y="1740877"/>
            <a:ext cx="1145578" cy="468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95627" y="6005146"/>
            <a:ext cx="512465" cy="316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90166" y="3455372"/>
            <a:ext cx="1202903" cy="545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88005" y="4686299"/>
            <a:ext cx="1202903" cy="1955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限制格式编辑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为什么要限制编辑？</a:t>
            </a:r>
            <a:endParaRPr lang="en-US" altLang="zh-CN" dirty="0" smtClean="0"/>
          </a:p>
          <a:p>
            <a:pPr lvl="1"/>
            <a:r>
              <a:rPr lang="zh-CN" altLang="zh-CN" dirty="0"/>
              <a:t>为了避免使用非样式规定的</a:t>
            </a:r>
            <a:r>
              <a:rPr lang="zh-CN" altLang="zh-CN" dirty="0" smtClean="0"/>
              <a:t>格式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需要</a:t>
            </a:r>
            <a:r>
              <a:rPr lang="zh-CN" altLang="zh-CN" dirty="0"/>
              <a:t>限制</a:t>
            </a:r>
            <a:r>
              <a:rPr lang="zh-CN" altLang="zh-CN" dirty="0" smtClean="0"/>
              <a:t>对</a:t>
            </a:r>
            <a:r>
              <a:rPr lang="zh-CN" altLang="zh-CN" dirty="0"/>
              <a:t>文档的格式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的</a:t>
            </a:r>
            <a:r>
              <a:rPr lang="zh-CN" altLang="zh-CN" dirty="0" smtClean="0"/>
              <a:t>编辑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审阅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限制编辑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02" y="2821756"/>
            <a:ext cx="1942857" cy="3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01" y="3269715"/>
            <a:ext cx="3114286" cy="2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957482" y="3419183"/>
            <a:ext cx="1763358" cy="308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8027" y="5839999"/>
            <a:ext cx="1186481" cy="366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54844" y="5505586"/>
            <a:ext cx="776654" cy="327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59" y="4050080"/>
            <a:ext cx="4698345" cy="844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2964868" y="4512931"/>
            <a:ext cx="430823" cy="1230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738861" y="4512931"/>
            <a:ext cx="430823" cy="1230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50731" y="6016357"/>
            <a:ext cx="22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69CD6"/>
                </a:solidFill>
              </a:rPr>
              <a:t>可以不设置密码</a:t>
            </a:r>
            <a:endParaRPr lang="zh-CN" altLang="en-US" dirty="0">
              <a:solidFill>
                <a:srgbClr val="469CD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1147" y="5005025"/>
            <a:ext cx="3336653" cy="8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69CD6"/>
                </a:solidFill>
              </a:rPr>
              <a:t>所有格式设置按钮不可用</a:t>
            </a:r>
            <a:endParaRPr lang="en-US" altLang="zh-CN" dirty="0" smtClean="0">
              <a:solidFill>
                <a:srgbClr val="469CD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69CD6"/>
                </a:solidFill>
              </a:rPr>
              <a:t>只能通过应用样式修改格式</a:t>
            </a:r>
            <a:endParaRPr lang="zh-CN" altLang="en-US" dirty="0">
              <a:solidFill>
                <a:srgbClr val="469C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限制格式编辑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限制格式编辑的好处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复制内容到文档模板内时，自动套用可使用的样式（</a:t>
            </a:r>
            <a:r>
              <a:rPr lang="zh-CN" altLang="en-US" dirty="0"/>
              <a:t>标题、正文</a:t>
            </a:r>
            <a:r>
              <a:rPr lang="zh-CN" altLang="en-US" dirty="0" smtClean="0"/>
              <a:t>等），而不会引入其他格式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编辑文档过程中不会因为误操作导致格式错乱</a:t>
            </a:r>
            <a:endParaRPr lang="en-US" altLang="zh-CN" dirty="0" smtClean="0"/>
          </a:p>
          <a:p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复制内容时，一定要对文档限制编辑</a:t>
            </a:r>
            <a:endParaRPr lang="en-US" altLang="zh-CN" dirty="0" smtClean="0"/>
          </a:p>
          <a:p>
            <a:pPr lvl="1"/>
            <a:r>
              <a:rPr lang="zh-CN" altLang="en-US" dirty="0"/>
              <a:t>复制内容</a:t>
            </a:r>
            <a:r>
              <a:rPr lang="zh-CN" altLang="en-US" dirty="0" smtClean="0"/>
              <a:t>时，对于找不到对应样式的内容，原有格式会丢失，需要手动应用模板内的样式</a:t>
            </a:r>
            <a:endParaRPr lang="en-US" altLang="zh-CN" dirty="0" smtClean="0"/>
          </a:p>
          <a:p>
            <a:pPr lvl="1"/>
            <a:r>
              <a:rPr lang="zh-CN" altLang="en-US" dirty="0"/>
              <a:t>复制内容</a:t>
            </a:r>
            <a:r>
              <a:rPr lang="zh-CN" altLang="en-US" dirty="0" smtClean="0"/>
              <a:t>时，对于自动编号的序号，序号会丢失，建议手动重新输入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如果模板内没有需要的格式，切勿取消限制后手动修改，应该创建对应的样式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切换模板时，需要和原文核对，保证格式正确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E025DF8-0826-4A6E-84FB-B8248D02E6E1}" type="datetime1">
              <a:rPr lang="zh-CN" altLang="en-US" smtClean="0"/>
              <a:t>2020/6/23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7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"/>
</p:tagLst>
</file>

<file path=ppt/theme/theme1.xml><?xml version="1.0" encoding="utf-8"?>
<a:theme xmlns:a="http://schemas.openxmlformats.org/drawingml/2006/main" name="Office 主题">
  <a:themeElements>
    <a:clrScheme name="元素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safety2">
      <a:majorFont>
        <a:latin typeface="Calibri"/>
        <a:ea typeface="华文中宋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8163</TotalTime>
  <Words>1569</Words>
  <Application>Microsoft Office PowerPoint</Application>
  <PresentationFormat>宽屏</PresentationFormat>
  <Paragraphs>181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inpin heiti</vt:lpstr>
      <vt:lpstr>等线</vt:lpstr>
      <vt:lpstr>方正隶二简体</vt:lpstr>
      <vt:lpstr>华文行楷</vt:lpstr>
      <vt:lpstr>华文中宋</vt:lpstr>
      <vt:lpstr>宋体</vt:lpstr>
      <vt:lpstr>微软雅黑</vt:lpstr>
      <vt:lpstr>Arial</vt:lpstr>
      <vt:lpstr>Calibri</vt:lpstr>
      <vt:lpstr>Century Gothic</vt:lpstr>
      <vt:lpstr>Elephant</vt:lpstr>
      <vt:lpstr>Times New Roman</vt:lpstr>
      <vt:lpstr>Office 主题</vt:lpstr>
      <vt:lpstr>PowerPoint 演示文稿</vt:lpstr>
      <vt:lpstr>PowerPoint 演示文稿</vt:lpstr>
      <vt:lpstr>PowerPoint 演示文稿</vt:lpstr>
      <vt:lpstr>Word设置</vt:lpstr>
      <vt:lpstr>Word设置-显示域底纹</vt:lpstr>
      <vt:lpstr>Word设置-显示正文边框</vt:lpstr>
      <vt:lpstr>Word设置-显示格式标记</vt:lpstr>
      <vt:lpstr>限制格式编辑</vt:lpstr>
      <vt:lpstr>限制格式编辑</vt:lpstr>
      <vt:lpstr>限制格式编辑</vt:lpstr>
      <vt:lpstr>样式</vt:lpstr>
      <vt:lpstr>样式-样式的选用</vt:lpstr>
      <vt:lpstr>样式-样式的选用</vt:lpstr>
      <vt:lpstr>样式-样式的创建</vt:lpstr>
      <vt:lpstr>样式-样式的创建</vt:lpstr>
      <vt:lpstr>样式-注意事项</vt:lpstr>
      <vt:lpstr>样式-多级列表与样式链接</vt:lpstr>
      <vt:lpstr>样式-多级列表与样式链接</vt:lpstr>
      <vt:lpstr>PowerPoint 演示文稿</vt:lpstr>
      <vt:lpstr>基本要求</vt:lpstr>
      <vt:lpstr>标题</vt:lpstr>
      <vt:lpstr>段落</vt:lpstr>
      <vt:lpstr>句子</vt:lpstr>
      <vt:lpstr>表格</vt:lpstr>
      <vt:lpstr>图片</vt:lpstr>
      <vt:lpstr>其他</vt:lpstr>
      <vt:lpstr>提交前检查的内容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</dc:title>
  <dc:creator>少东</dc:creator>
  <cp:lastModifiedBy>sunjie</cp:lastModifiedBy>
  <cp:revision>274</cp:revision>
  <dcterms:created xsi:type="dcterms:W3CDTF">2018-05-18T13:25:52Z</dcterms:created>
  <dcterms:modified xsi:type="dcterms:W3CDTF">2020-06-23T13:06:28Z</dcterms:modified>
</cp:coreProperties>
</file>